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91" r:id="rId6"/>
  </p:sldMasterIdLst>
  <p:notesMasterIdLst>
    <p:notesMasterId r:id="rId24"/>
  </p:notesMasterIdLst>
  <p:handoutMasterIdLst>
    <p:handoutMasterId r:id="rId25"/>
  </p:handoutMasterIdLst>
  <p:sldIdLst>
    <p:sldId id="256" r:id="rId7"/>
    <p:sldId id="422" r:id="rId8"/>
    <p:sldId id="489" r:id="rId9"/>
    <p:sldId id="498" r:id="rId10"/>
    <p:sldId id="493" r:id="rId11"/>
    <p:sldId id="494" r:id="rId12"/>
    <p:sldId id="495" r:id="rId13"/>
    <p:sldId id="499" r:id="rId14"/>
    <p:sldId id="496" r:id="rId15"/>
    <p:sldId id="500" r:id="rId16"/>
    <p:sldId id="501" r:id="rId17"/>
    <p:sldId id="506" r:id="rId18"/>
    <p:sldId id="502" r:id="rId19"/>
    <p:sldId id="507" r:id="rId20"/>
    <p:sldId id="505" r:id="rId21"/>
    <p:sldId id="497" r:id="rId22"/>
    <p:sldId id="4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EE471C-D26A-4AD7-85D5-86169C210931}">
          <p14:sldIdLst>
            <p14:sldId id="256"/>
            <p14:sldId id="422"/>
            <p14:sldId id="489"/>
            <p14:sldId id="498"/>
            <p14:sldId id="493"/>
            <p14:sldId id="494"/>
            <p14:sldId id="495"/>
            <p14:sldId id="499"/>
            <p14:sldId id="496"/>
            <p14:sldId id="500"/>
            <p14:sldId id="501"/>
            <p14:sldId id="506"/>
            <p14:sldId id="502"/>
            <p14:sldId id="507"/>
            <p14:sldId id="505"/>
            <p14:sldId id="497"/>
            <p14:sldId id="4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022119-8DC8-8E5C-79EA-BAD75891A41C}" name="Fontanez Sanchez, Miguel A" initials="FA" userId="S::miguel.a.fontanezsanchez@hud.gov::7d63ec6c-3ac9-44a8-99fc-5282f3783cb1" providerId="AD"/>
  <p188:author id="{F227171C-7997-1426-2718-7EF7D89C36A5}" name="Ruppel, Chad" initials="RC" userId="S::Chad.X.Ruppel@hud.gov::d7185f08-ff25-4745-a1ea-250edf0199cc" providerId="AD"/>
  <p188:author id="{ACF2D937-215D-3082-AEF7-323870AF1BF0}" name="Tafoya, Eva K" initials="TK" userId="S::eva.k.tafoya@hud.gov::8f70b40f-ee89-4616-a277-c0a9b69ffb5e" providerId="AD"/>
  <p188:author id="{DF20A33C-52EE-37F4-1B0D-E7F9B24B3CA7}" name="Johnson, Nathaniel" initials="JN" userId="S::Nathaniel.Johnson@hud.gov::bf5bd8fb-2788-4a30-a3ed-ec70b97b5a18" providerId="AD"/>
  <p188:author id="{C59E1841-1FE9-4C93-F6DF-BFEE92678453}" name="Griego, Mandy V" initials="GV" userId="S::mandy.v.griego@hud.gov::576f0306-c36c-43bd-ae1f-d16a49aefba5" providerId="AD"/>
  <p188:author id="{1A701549-2028-450B-FB78-26DB2D4D928A}" name="Hatch, Patrick J" initials="HJ" userId="S::patrick.j.hatch@hud.gov::452e8538-c146-4e80-894f-163ba07763d9" providerId="AD"/>
  <p188:author id="{C6732A6E-857F-62FB-DC2D-AC47065FEA10}" name="Griego, Mandy V" initials="GMV" userId="S::Mandy.V.Griego@hud.gov::576f0306-c36c-43bd-ae1f-d16a49aefba5" providerId="AD"/>
  <p188:author id="{BE4D2877-F503-B2F5-9BCD-A52F992B219A}" name="Ruppel, Chad" initials="RC" userId="S::chad.x.ruppel@hud.gov::4cd7462c-1b0b-42e5-b3bf-8652639ad50d" providerId="AD"/>
  <p188:author id="{ADF30579-F41A-EEB5-FA73-1E90B463D3B6}" name="Zimmermann, Jeff" initials="ZJ" userId="S::jeff.zimmermann@hud.gov::5202c32f-7365-4407-99b9-56154264fba5" providerId="AD"/>
  <p188:author id="{A19BAF88-24B6-1240-CB95-200656EAAAE5}" name="Anderson, Lea E" initials="AE" userId="S::lea.e.anderson@hud.gov::6ca52ed6-879a-46a8-acda-1a75034b8495" providerId="AD"/>
  <p188:author id="{D7A92E8C-9C6E-4191-A28B-EC62891C6B28}" name="Trochmann, Maren B" initials="TB" userId="S::maren.trochmann@hud.gov::2051709e-edd8-4b88-864d-68c68c093f5e" providerId="AD"/>
  <p188:author id="{877A619A-546C-97E5-BE8D-F145B5F983D2}" name="Ruppel, Chad" initials="CR" userId="S::Chad.X.Ruppel@hud.gov::4cd7462c-1b0b-42e5-b3bf-8652639ad50d" providerId="AD"/>
  <p188:author id="{2C68F5A6-0EB7-3AB2-B699-F8D8915937A2}" name="Jones, Ryan E" initials="JRE" userId="S::Ryan.E.Jones@hud.gov::c3e7e8f0-cd80-480a-8734-886bf945cb72" providerId="AD"/>
  <p188:author id="{557409B5-1AE0-0109-A653-80DF57964F4E}" name="Johnson, Nathaniel" initials="JN" userId="S::nathaniel.johnson@hud.gov::bf5bd8fb-2788-4a30-a3ed-ec70b97b5a18" providerId="AD"/>
  <p188:author id="{786D2DBA-BF4C-9FEC-2B40-DEE6FC88D62D}" name="Rice, Douglas H" initials="RDH" userId="S::Douglas.H.Rice@hud.gov::f6f69b44-93dc-4884-b091-062b31555bed" providerId="AD"/>
  <p188:author id="{927AB9D6-31DB-59AC-5D69-F13C8E9447D2}" name="Tafoya, Eva K" initials="TEK" userId="S::Eva.K.Tafoya@hud.gov::8f70b40f-ee89-4616-a277-c0a9b69ffb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on, Lea E" initials="ALE" lastIdx="7" clrIdx="0">
    <p:extLst>
      <p:ext uri="{19B8F6BF-5375-455C-9EA6-DF929625EA0E}">
        <p15:presenceInfo xmlns:p15="http://schemas.microsoft.com/office/powerpoint/2012/main" userId="S::Lea.E.Anderson@hud.gov::6ca52ed6-879a-46a8-acda-1a75034b8495" providerId="AD"/>
      </p:ext>
    </p:extLst>
  </p:cmAuthor>
  <p:cmAuthor id="2" name="Lariccia, Michael" initials="LM" lastIdx="7" clrIdx="1">
    <p:extLst>
      <p:ext uri="{19B8F6BF-5375-455C-9EA6-DF929625EA0E}">
        <p15:presenceInfo xmlns:p15="http://schemas.microsoft.com/office/powerpoint/2012/main" userId="S::Michael.Lariccia@hud.gov::dc8a35d9-cbf3-46c0-b0f0-6fdb38c4e903" providerId="AD"/>
      </p:ext>
    </p:extLst>
  </p:cmAuthor>
  <p:cmAuthor id="3" name="Ruppel, Chad" initials="RC" lastIdx="10" clrIdx="2">
    <p:extLst>
      <p:ext uri="{19B8F6BF-5375-455C-9EA6-DF929625EA0E}">
        <p15:presenceInfo xmlns:p15="http://schemas.microsoft.com/office/powerpoint/2012/main" userId="S::chad.x.ruppel@hud.gov::4cd7462c-1b0b-42e5-b3bf-8652639ad50d" providerId="AD"/>
      </p:ext>
    </p:extLst>
  </p:cmAuthor>
  <p:cmAuthor id="4" name="Ruppel, Chad" initials="RC [2]" lastIdx="11" clrIdx="3">
    <p:extLst>
      <p:ext uri="{19B8F6BF-5375-455C-9EA6-DF929625EA0E}">
        <p15:presenceInfo xmlns:p15="http://schemas.microsoft.com/office/powerpoint/2012/main" userId="S::Chad.X.Ruppel@hud.gov::d7185f08-ff25-4745-a1ea-250edf0199cc" providerId="AD"/>
      </p:ext>
    </p:extLst>
  </p:cmAuthor>
  <p:cmAuthor id="5" name="Hatch, Patrick J" initials="HJ" lastIdx="1" clrIdx="4">
    <p:extLst>
      <p:ext uri="{19B8F6BF-5375-455C-9EA6-DF929625EA0E}">
        <p15:presenceInfo xmlns:p15="http://schemas.microsoft.com/office/powerpoint/2012/main" userId="S::patrick.j.hatch@hud.gov::452e8538-c146-4e80-894f-163ba07763d9" providerId="AD"/>
      </p:ext>
    </p:extLst>
  </p:cmAuthor>
  <p:cmAuthor id="6" name="Griego, Mandy V" initials="GMV" lastIdx="3" clrIdx="5">
    <p:extLst>
      <p:ext uri="{19B8F6BF-5375-455C-9EA6-DF929625EA0E}">
        <p15:presenceInfo xmlns:p15="http://schemas.microsoft.com/office/powerpoint/2012/main" userId="S::Mandy.V.Griego@hud.gov::576f0306-c36c-43bd-ae1f-d16a49aefb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BC140-7D5A-715A-144B-D9E9F24D99F6}" v="1" dt="2024-01-18T15:47:10.293"/>
    <p1510:client id="{2493E9F3-5722-9528-7724-0B84B907A862}" v="2" dt="2024-01-18T16:27:59.517"/>
    <p1510:client id="{5EFEABB8-0CAA-424E-A58B-2727287EE470}" v="410" dt="2024-01-18T18:17:18.900"/>
    <p1510:client id="{680E0129-BBFF-6580-E2F8-5E33AE133188}" v="842" dt="2024-01-18T03:37:48.741"/>
    <p1510:client id="{7A0AA11E-D7C0-DB41-8C28-294F8C9D79DE}" v="1" dt="2024-01-17T22:31:14.190"/>
    <p1510:client id="{B0D947AA-3DA3-E9C4-9349-7E7A42923342}" v="270" dt="2024-01-17T22:20:44.497"/>
    <p1510:client id="{B775454E-8BBE-DEE4-4399-98BBF2A7DCE4}" v="3" dt="2024-01-18T15:55:04.843"/>
    <p1510:client id="{B7A3E2A7-D477-ECC3-EB77-BF4BEBF440C9}" v="3" dt="2024-01-18T14:10:43.151"/>
    <p1510:client id="{BC77E344-5921-4A8A-5B3A-B04A9650C217}" v="3" dt="2024-01-17T22:07:13.823"/>
    <p1510:client id="{E64C9F83-A48E-29BD-EEE0-7A4888D5917C}" v="1" dt="2024-01-18T13:50:00.3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ntanez Sanchez, Miguel A" userId="S::miguel.a.fontanezsanchez@hud.gov::7d63ec6c-3ac9-44a8-99fc-5282f3783cb1" providerId="AD" clId="Web-{B0D947AA-3DA3-E9C4-9349-7E7A42923342}"/>
    <pc:docChg chg="modSld">
      <pc:chgData name="Fontanez Sanchez, Miguel A" userId="S::miguel.a.fontanezsanchez@hud.gov::7d63ec6c-3ac9-44a8-99fc-5282f3783cb1" providerId="AD" clId="Web-{B0D947AA-3DA3-E9C4-9349-7E7A42923342}" dt="2024-01-17T22:20:44.497" v="131" actId="20577"/>
      <pc:docMkLst>
        <pc:docMk/>
      </pc:docMkLst>
      <pc:sldChg chg="modSp modCm">
        <pc:chgData name="Fontanez Sanchez, Miguel A" userId="S::miguel.a.fontanezsanchez@hud.gov::7d63ec6c-3ac9-44a8-99fc-5282f3783cb1" providerId="AD" clId="Web-{B0D947AA-3DA3-E9C4-9349-7E7A42923342}" dt="2024-01-17T22:20:44.497" v="131" actId="20577"/>
        <pc:sldMkLst>
          <pc:docMk/>
          <pc:sldMk cId="2363517942" sldId="498"/>
        </pc:sldMkLst>
        <pc:spChg chg="mod">
          <ac:chgData name="Fontanez Sanchez, Miguel A" userId="S::miguel.a.fontanezsanchez@hud.gov::7d63ec6c-3ac9-44a8-99fc-5282f3783cb1" providerId="AD" clId="Web-{B0D947AA-3DA3-E9C4-9349-7E7A42923342}" dt="2024-01-17T22:20:44.497" v="131" actId="20577"/>
          <ac:spMkLst>
            <pc:docMk/>
            <pc:sldMk cId="2363517942" sldId="498"/>
            <ac:spMk id="6" creationId="{5DCC6CE1-8758-55DB-0B5A-D32846F8F347}"/>
          </ac:spMkLst>
        </pc:spChg>
        <pc:extLst>
          <p:ext xmlns:p="http://schemas.openxmlformats.org/presentationml/2006/main" uri="{D6D511B9-2390-475A-947B-AFAB55BFBCF1}">
            <pc226:cmChg xmlns:pc226="http://schemas.microsoft.com/office/powerpoint/2022/06/main/command" chg="">
              <pc226:chgData name="Fontanez Sanchez, Miguel A" userId="S::miguel.a.fontanezsanchez@hud.gov::7d63ec6c-3ac9-44a8-99fc-5282f3783cb1" providerId="AD" clId="Web-{B0D947AA-3DA3-E9C4-9349-7E7A42923342}" dt="2024-01-17T22:20:43.075" v="130"/>
              <pc2:cmMkLst xmlns:pc2="http://schemas.microsoft.com/office/powerpoint/2019/9/main/command">
                <pc:docMk/>
                <pc:sldMk cId="2363517942" sldId="498"/>
                <pc2:cmMk id="{1ED667DD-9856-4578-9528-E5B175550C6A}"/>
              </pc2:cmMkLst>
              <pc226:cmRplyChg chg="add">
                <pc226:chgData name="Fontanez Sanchez, Miguel A" userId="S::miguel.a.fontanezsanchez@hud.gov::7d63ec6c-3ac9-44a8-99fc-5282f3783cb1" providerId="AD" clId="Web-{B0D947AA-3DA3-E9C4-9349-7E7A42923342}" dt="2024-01-17T22:20:43.075" v="130"/>
                <pc2:cmRplyMkLst xmlns:pc2="http://schemas.microsoft.com/office/powerpoint/2019/9/main/command">
                  <pc:docMk/>
                  <pc:sldMk cId="2363517942" sldId="498"/>
                  <pc2:cmMk id="{1ED667DD-9856-4578-9528-E5B175550C6A}"/>
                  <pc2:cmRplyMk id="{636CC1E9-1E6F-4881-979C-0AE3EE9EEEE4}"/>
                </pc2:cmRplyMkLst>
              </pc226:cmRplyChg>
            </pc226:cmChg>
          </p:ext>
        </pc:extLst>
      </pc:sldChg>
    </pc:docChg>
  </pc:docChgLst>
  <pc:docChgLst>
    <pc:chgData name="Zimmermann, Jeff" userId="S::jeff.zimmermann@hud.gov::5202c32f-7365-4407-99b9-56154264fba5" providerId="AD" clId="Web-{B775454E-8BBE-DEE4-4399-98BBF2A7DCE4}"/>
    <pc:docChg chg="modSld">
      <pc:chgData name="Zimmermann, Jeff" userId="S::jeff.zimmermann@hud.gov::5202c32f-7365-4407-99b9-56154264fba5" providerId="AD" clId="Web-{B775454E-8BBE-DEE4-4399-98BBF2A7DCE4}" dt="2024-01-18T15:55:04.843" v="2"/>
      <pc:docMkLst>
        <pc:docMk/>
      </pc:docMkLst>
      <pc:sldChg chg="modSp modCm">
        <pc:chgData name="Zimmermann, Jeff" userId="S::jeff.zimmermann@hud.gov::5202c32f-7365-4407-99b9-56154264fba5" providerId="AD" clId="Web-{B775454E-8BBE-DEE4-4399-98BBF2A7DCE4}" dt="2024-01-18T15:55:04.843" v="2"/>
        <pc:sldMkLst>
          <pc:docMk/>
          <pc:sldMk cId="524649735" sldId="496"/>
        </pc:sldMkLst>
        <pc:spChg chg="mod">
          <ac:chgData name="Zimmermann, Jeff" userId="S::jeff.zimmermann@hud.gov::5202c32f-7365-4407-99b9-56154264fba5" providerId="AD" clId="Web-{B775454E-8BBE-DEE4-4399-98BBF2A7DCE4}" dt="2024-01-18T15:47:46.056" v="1" actId="20577"/>
          <ac:spMkLst>
            <pc:docMk/>
            <pc:sldMk cId="524649735" sldId="496"/>
            <ac:spMk id="3" creationId="{64572517-2402-12B4-9CDB-578A0C57AA0D}"/>
          </ac:spMkLst>
        </pc:spChg>
        <pc:extLst>
          <p:ext xmlns:p="http://schemas.openxmlformats.org/presentationml/2006/main" uri="{D6D511B9-2390-475A-947B-AFAB55BFBCF1}">
            <pc226:cmChg xmlns:pc226="http://schemas.microsoft.com/office/powerpoint/2022/06/main/command" chg="">
              <pc226:chgData name="Zimmermann, Jeff" userId="S::jeff.zimmermann@hud.gov::5202c32f-7365-4407-99b9-56154264fba5" providerId="AD" clId="Web-{B775454E-8BBE-DEE4-4399-98BBF2A7DCE4}" dt="2024-01-18T15:55:04.843" v="2"/>
              <pc2:cmMkLst xmlns:pc2="http://schemas.microsoft.com/office/powerpoint/2019/9/main/command">
                <pc:docMk/>
                <pc:sldMk cId="524649735" sldId="496"/>
                <pc2:cmMk id="{4E1CCCC3-54A5-4DEC-BE05-477F5F0CD45B}"/>
              </pc2:cmMkLst>
              <pc226:cmRplyChg chg="add">
                <pc226:chgData name="Zimmermann, Jeff" userId="S::jeff.zimmermann@hud.gov::5202c32f-7365-4407-99b9-56154264fba5" providerId="AD" clId="Web-{B775454E-8BBE-DEE4-4399-98BBF2A7DCE4}" dt="2024-01-18T15:55:04.843" v="2"/>
                <pc2:cmRplyMkLst xmlns:pc2="http://schemas.microsoft.com/office/powerpoint/2019/9/main/command">
                  <pc:docMk/>
                  <pc:sldMk cId="524649735" sldId="496"/>
                  <pc2:cmMk id="{4E1CCCC3-54A5-4DEC-BE05-477F5F0CD45B}"/>
                  <pc2:cmRplyMk id="{655818AC-7412-4F06-92F8-CCACE531CEAE}"/>
                </pc2:cmRplyMkLst>
              </pc226:cmRplyChg>
            </pc226:cmChg>
          </p:ext>
        </pc:extLst>
      </pc:sldChg>
    </pc:docChg>
  </pc:docChgLst>
  <pc:docChgLst>
    <pc:chgData name="Zimmermann, Jeff" userId="S::jeff.zimmermann@hud.gov::5202c32f-7365-4407-99b9-56154264fba5" providerId="AD" clId="Web-{030112C0-B6B7-9513-0517-AA8D9B438940}"/>
    <pc:docChg chg="modSld">
      <pc:chgData name="Zimmermann, Jeff" userId="S::jeff.zimmermann@hud.gov::5202c32f-7365-4407-99b9-56154264fba5" providerId="AD" clId="Web-{030112C0-B6B7-9513-0517-AA8D9B438940}" dt="2024-01-11T20:52:13.201" v="99"/>
      <pc:docMkLst>
        <pc:docMk/>
      </pc:docMkLst>
      <pc:sldChg chg="modSp modCm">
        <pc:chgData name="Zimmermann, Jeff" userId="S::jeff.zimmermann@hud.gov::5202c32f-7365-4407-99b9-56154264fba5" providerId="AD" clId="Web-{030112C0-B6B7-9513-0517-AA8D9B438940}" dt="2024-01-11T20:52:13.201" v="99"/>
        <pc:sldMkLst>
          <pc:docMk/>
          <pc:sldMk cId="524649735" sldId="496"/>
        </pc:sldMkLst>
        <pc:spChg chg="mod">
          <ac:chgData name="Zimmermann, Jeff" userId="S::jeff.zimmermann@hud.gov::5202c32f-7365-4407-99b9-56154264fba5" providerId="AD" clId="Web-{030112C0-B6B7-9513-0517-AA8D9B438940}" dt="2024-01-11T20:52:05.013" v="98" actId="20577"/>
          <ac:spMkLst>
            <pc:docMk/>
            <pc:sldMk cId="524649735" sldId="496"/>
            <ac:spMk id="3" creationId="{64572517-2402-12B4-9CDB-578A0C57AA0D}"/>
          </ac:spMkLst>
        </pc:spChg>
        <pc:extLst>
          <p:ext xmlns:p="http://schemas.openxmlformats.org/presentationml/2006/main" uri="{D6D511B9-2390-475A-947B-AFAB55BFBCF1}">
            <pc226:cmChg xmlns:pc226="http://schemas.microsoft.com/office/powerpoint/2022/06/main/command" chg="">
              <pc226:chgData name="Zimmermann, Jeff" userId="S::jeff.zimmermann@hud.gov::5202c32f-7365-4407-99b9-56154264fba5" providerId="AD" clId="Web-{030112C0-B6B7-9513-0517-AA8D9B438940}" dt="2024-01-11T20:52:13.201" v="99"/>
              <pc2:cmMkLst xmlns:pc2="http://schemas.microsoft.com/office/powerpoint/2019/9/main/command">
                <pc:docMk/>
                <pc:sldMk cId="524649735" sldId="496"/>
                <pc2:cmMk id="{4E1CCCC3-54A5-4DEC-BE05-477F5F0CD45B}"/>
              </pc2:cmMkLst>
              <pc226:cmRplyChg chg="add">
                <pc226:chgData name="Zimmermann, Jeff" userId="S::jeff.zimmermann@hud.gov::5202c32f-7365-4407-99b9-56154264fba5" providerId="AD" clId="Web-{030112C0-B6B7-9513-0517-AA8D9B438940}" dt="2024-01-11T20:52:13.201" v="99"/>
                <pc2:cmRplyMkLst xmlns:pc2="http://schemas.microsoft.com/office/powerpoint/2019/9/main/command">
                  <pc:docMk/>
                  <pc:sldMk cId="524649735" sldId="496"/>
                  <pc2:cmMk id="{4E1CCCC3-54A5-4DEC-BE05-477F5F0CD45B}"/>
                  <pc2:cmRplyMk id="{26940B9B-E305-464B-9DD1-7766841357D2}"/>
                </pc2:cmRplyMkLst>
              </pc226:cmRplyChg>
            </pc226:cmChg>
          </p:ext>
        </pc:extLst>
      </pc:sldChg>
    </pc:docChg>
  </pc:docChgLst>
  <pc:docChgLst>
    <pc:chgData name="Ruppel, Chad" userId="S::chad.x.ruppel@hud.gov::4cd7462c-1b0b-42e5-b3bf-8652639ad50d" providerId="AD" clId="Web-{0E8C611A-6C0C-07C2-1A21-7559B6F0981E}"/>
    <pc:docChg chg="">
      <pc:chgData name="Ruppel, Chad" userId="S::chad.x.ruppel@hud.gov::4cd7462c-1b0b-42e5-b3bf-8652639ad50d" providerId="AD" clId="Web-{0E8C611A-6C0C-07C2-1A21-7559B6F0981E}" dt="2024-01-11T20:06:34.781" v="5"/>
      <pc:docMkLst>
        <pc:docMk/>
      </pc:docMkLst>
      <pc:sldChg chg="addCm">
        <pc:chgData name="Ruppel, Chad" userId="S::chad.x.ruppel@hud.gov::4cd7462c-1b0b-42e5-b3bf-8652639ad50d" providerId="AD" clId="Web-{0E8C611A-6C0C-07C2-1A21-7559B6F0981E}" dt="2024-01-11T20:06:34.781" v="5"/>
        <pc:sldMkLst>
          <pc:docMk/>
          <pc:sldMk cId="2294546894" sldId="493"/>
        </pc:sldMkLst>
        <pc:extLst>
          <p:ext xmlns:p="http://schemas.openxmlformats.org/presentationml/2006/main" uri="{D6D511B9-2390-475A-947B-AFAB55BFBCF1}">
            <pc226:cmChg xmlns:pc226="http://schemas.microsoft.com/office/powerpoint/2022/06/main/command" chg="add">
              <pc226:chgData name="Ruppel, Chad" userId="S::chad.x.ruppel@hud.gov::4cd7462c-1b0b-42e5-b3bf-8652639ad50d" providerId="AD" clId="Web-{0E8C611A-6C0C-07C2-1A21-7559B6F0981E}" dt="2024-01-11T20:06:34.781" v="5"/>
              <pc2:cmMkLst xmlns:pc2="http://schemas.microsoft.com/office/powerpoint/2019/9/main/command">
                <pc:docMk/>
                <pc:sldMk cId="2294546894" sldId="493"/>
                <pc2:cmMk id="{EFBB8667-4AC9-4A31-BF2D-AAA503043C34}"/>
              </pc2:cmMkLst>
            </pc226:cmChg>
          </p:ext>
        </pc:extLst>
      </pc:sldChg>
      <pc:sldChg chg="addCm">
        <pc:chgData name="Ruppel, Chad" userId="S::chad.x.ruppel@hud.gov::4cd7462c-1b0b-42e5-b3bf-8652639ad50d" providerId="AD" clId="Web-{0E8C611A-6C0C-07C2-1A21-7559B6F0981E}" dt="2024-01-11T19:57:34.244" v="0"/>
        <pc:sldMkLst>
          <pc:docMk/>
          <pc:sldMk cId="1080851645" sldId="495"/>
        </pc:sldMkLst>
        <pc:extLst>
          <p:ext xmlns:p="http://schemas.openxmlformats.org/presentationml/2006/main" uri="{D6D511B9-2390-475A-947B-AFAB55BFBCF1}">
            <pc226:cmChg xmlns:pc226="http://schemas.microsoft.com/office/powerpoint/2022/06/main/command" chg="add">
              <pc226:chgData name="Ruppel, Chad" userId="S::chad.x.ruppel@hud.gov::4cd7462c-1b0b-42e5-b3bf-8652639ad50d" providerId="AD" clId="Web-{0E8C611A-6C0C-07C2-1A21-7559B6F0981E}" dt="2024-01-11T19:57:34.244" v="0"/>
              <pc2:cmMkLst xmlns:pc2="http://schemas.microsoft.com/office/powerpoint/2019/9/main/command">
                <pc:docMk/>
                <pc:sldMk cId="1080851645" sldId="495"/>
                <pc2:cmMk id="{AB9A7D8F-815D-410D-99DB-38D0BE4A4B2D}"/>
              </pc2:cmMkLst>
            </pc226:cmChg>
          </p:ext>
        </pc:extLst>
      </pc:sldChg>
      <pc:sldChg chg="addCm">
        <pc:chgData name="Ruppel, Chad" userId="S::chad.x.ruppel@hud.gov::4cd7462c-1b0b-42e5-b3bf-8652639ad50d" providerId="AD" clId="Web-{0E8C611A-6C0C-07C2-1A21-7559B6F0981E}" dt="2024-01-11T19:59:18.323" v="2"/>
        <pc:sldMkLst>
          <pc:docMk/>
          <pc:sldMk cId="524649735" sldId="496"/>
        </pc:sldMkLst>
        <pc:extLst>
          <p:ext xmlns:p="http://schemas.openxmlformats.org/presentationml/2006/main" uri="{D6D511B9-2390-475A-947B-AFAB55BFBCF1}">
            <pc226:cmChg xmlns:pc226="http://schemas.microsoft.com/office/powerpoint/2022/06/main/command" chg="add">
              <pc226:chgData name="Ruppel, Chad" userId="S::chad.x.ruppel@hud.gov::4cd7462c-1b0b-42e5-b3bf-8652639ad50d" providerId="AD" clId="Web-{0E8C611A-6C0C-07C2-1A21-7559B6F0981E}" dt="2024-01-11T19:59:18.323" v="2"/>
              <pc2:cmMkLst xmlns:pc2="http://schemas.microsoft.com/office/powerpoint/2019/9/main/command">
                <pc:docMk/>
                <pc:sldMk cId="524649735" sldId="496"/>
                <pc2:cmMk id="{4E1CCCC3-54A5-4DEC-BE05-477F5F0CD45B}"/>
              </pc2:cmMkLst>
            </pc226:cmChg>
          </p:ext>
        </pc:extLst>
      </pc:sldChg>
      <pc:sldChg chg="addCm">
        <pc:chgData name="Ruppel, Chad" userId="S::chad.x.ruppel@hud.gov::4cd7462c-1b0b-42e5-b3bf-8652639ad50d" providerId="AD" clId="Web-{0E8C611A-6C0C-07C2-1A21-7559B6F0981E}" dt="2024-01-11T20:03:50.248" v="4"/>
        <pc:sldMkLst>
          <pc:docMk/>
          <pc:sldMk cId="2363517942" sldId="498"/>
        </pc:sldMkLst>
        <pc:extLst>
          <p:ext xmlns:p="http://schemas.openxmlformats.org/presentationml/2006/main" uri="{D6D511B9-2390-475A-947B-AFAB55BFBCF1}">
            <pc226:cmChg xmlns:pc226="http://schemas.microsoft.com/office/powerpoint/2022/06/main/command" chg="add">
              <pc226:chgData name="Ruppel, Chad" userId="S::chad.x.ruppel@hud.gov::4cd7462c-1b0b-42e5-b3bf-8652639ad50d" providerId="AD" clId="Web-{0E8C611A-6C0C-07C2-1A21-7559B6F0981E}" dt="2024-01-11T20:03:50.248" v="4"/>
              <pc2:cmMkLst xmlns:pc2="http://schemas.microsoft.com/office/powerpoint/2019/9/main/command">
                <pc:docMk/>
                <pc:sldMk cId="2363517942" sldId="498"/>
                <pc2:cmMk id="{1ED667DD-9856-4578-9528-E5B175550C6A}"/>
              </pc2:cmMkLst>
            </pc226:cmChg>
          </p:ext>
        </pc:extLst>
      </pc:sldChg>
      <pc:sldChg chg="addCm">
        <pc:chgData name="Ruppel, Chad" userId="S::chad.x.ruppel@hud.gov::4cd7462c-1b0b-42e5-b3bf-8652639ad50d" providerId="AD" clId="Web-{0E8C611A-6C0C-07C2-1A21-7559B6F0981E}" dt="2024-01-11T19:58:42.541" v="1"/>
        <pc:sldMkLst>
          <pc:docMk/>
          <pc:sldMk cId="728505848" sldId="499"/>
        </pc:sldMkLst>
        <pc:extLst>
          <p:ext xmlns:p="http://schemas.openxmlformats.org/presentationml/2006/main" uri="{D6D511B9-2390-475A-947B-AFAB55BFBCF1}">
            <pc226:cmChg xmlns:pc226="http://schemas.microsoft.com/office/powerpoint/2022/06/main/command" chg="add">
              <pc226:chgData name="Ruppel, Chad" userId="S::chad.x.ruppel@hud.gov::4cd7462c-1b0b-42e5-b3bf-8652639ad50d" providerId="AD" clId="Web-{0E8C611A-6C0C-07C2-1A21-7559B6F0981E}" dt="2024-01-11T19:58:42.541" v="1"/>
              <pc2:cmMkLst xmlns:pc2="http://schemas.microsoft.com/office/powerpoint/2019/9/main/command">
                <pc:docMk/>
                <pc:sldMk cId="728505848" sldId="499"/>
                <pc2:cmMk id="{1F5B2AAF-D7B4-4F5B-AB61-584837DF9089}"/>
              </pc2:cmMkLst>
            </pc226:cmChg>
          </p:ext>
        </pc:extLst>
      </pc:sldChg>
      <pc:sldChg chg="addCm">
        <pc:chgData name="Ruppel, Chad" userId="S::chad.x.ruppel@hud.gov::4cd7462c-1b0b-42e5-b3bf-8652639ad50d" providerId="AD" clId="Web-{0E8C611A-6C0C-07C2-1A21-7559B6F0981E}" dt="2024-01-11T20:00:14.120" v="3"/>
        <pc:sldMkLst>
          <pc:docMk/>
          <pc:sldMk cId="3918843564" sldId="500"/>
        </pc:sldMkLst>
        <pc:extLst>
          <p:ext xmlns:p="http://schemas.openxmlformats.org/presentationml/2006/main" uri="{D6D511B9-2390-475A-947B-AFAB55BFBCF1}">
            <pc226:cmChg xmlns:pc226="http://schemas.microsoft.com/office/powerpoint/2022/06/main/command" chg="add">
              <pc226:chgData name="Ruppel, Chad" userId="S::chad.x.ruppel@hud.gov::4cd7462c-1b0b-42e5-b3bf-8652639ad50d" providerId="AD" clId="Web-{0E8C611A-6C0C-07C2-1A21-7559B6F0981E}" dt="2024-01-11T20:00:14.120" v="3"/>
              <pc2:cmMkLst xmlns:pc2="http://schemas.microsoft.com/office/powerpoint/2019/9/main/command">
                <pc:docMk/>
                <pc:sldMk cId="3918843564" sldId="500"/>
                <pc2:cmMk id="{1DB1B81F-6BC5-4666-A574-EE32FB358C51}"/>
              </pc2:cmMkLst>
            </pc226:cmChg>
          </p:ext>
        </pc:extLst>
      </pc:sldChg>
    </pc:docChg>
  </pc:docChgLst>
  <pc:docChgLst>
    <pc:chgData name="Ruppel, Chad" userId="S::chad.x.ruppel@hud.gov::4cd7462c-1b0b-42e5-b3bf-8652639ad50d" providerId="AD" clId="Web-{680E0129-BBFF-6580-E2F8-5E33AE133188}"/>
    <pc:docChg chg="modSld sldOrd">
      <pc:chgData name="Ruppel, Chad" userId="S::chad.x.ruppel@hud.gov::4cd7462c-1b0b-42e5-b3bf-8652639ad50d" providerId="AD" clId="Web-{680E0129-BBFF-6580-E2F8-5E33AE133188}" dt="2024-01-18T03:37:48.741" v="456"/>
      <pc:docMkLst>
        <pc:docMk/>
      </pc:docMkLst>
      <pc:sldChg chg="ord">
        <pc:chgData name="Ruppel, Chad" userId="S::chad.x.ruppel@hud.gov::4cd7462c-1b0b-42e5-b3bf-8652639ad50d" providerId="AD" clId="Web-{680E0129-BBFF-6580-E2F8-5E33AE133188}" dt="2024-01-18T03:37:48.741" v="456"/>
        <pc:sldMkLst>
          <pc:docMk/>
          <pc:sldMk cId="2294546894" sldId="493"/>
        </pc:sldMkLst>
      </pc:sldChg>
      <pc:sldChg chg="modCm">
        <pc:chgData name="Ruppel, Chad" userId="S::chad.x.ruppel@hud.gov::4cd7462c-1b0b-42e5-b3bf-8652639ad50d" providerId="AD" clId="Web-{680E0129-BBFF-6580-E2F8-5E33AE133188}" dt="2024-01-17T22:25:52.837" v="0"/>
        <pc:sldMkLst>
          <pc:docMk/>
          <pc:sldMk cId="2363517942" sldId="498"/>
        </pc:sldMkLst>
        <pc:extLst>
          <p:ext xmlns:p="http://schemas.openxmlformats.org/presentationml/2006/main" uri="{D6D511B9-2390-475A-947B-AFAB55BFBCF1}">
            <pc226:cmChg xmlns:pc226="http://schemas.microsoft.com/office/powerpoint/2022/06/main/command" chg="">
              <pc226:chgData name="Ruppel, Chad" userId="S::chad.x.ruppel@hud.gov::4cd7462c-1b0b-42e5-b3bf-8652639ad50d" providerId="AD" clId="Web-{680E0129-BBFF-6580-E2F8-5E33AE133188}" dt="2024-01-17T22:25:52.837" v="0"/>
              <pc2:cmMkLst xmlns:pc2="http://schemas.microsoft.com/office/powerpoint/2019/9/main/command">
                <pc:docMk/>
                <pc:sldMk cId="2363517942" sldId="498"/>
                <pc2:cmMk id="{1ED667DD-9856-4578-9528-E5B175550C6A}"/>
              </pc2:cmMkLst>
              <pc226:cmRplyChg chg="add">
                <pc226:chgData name="Ruppel, Chad" userId="S::chad.x.ruppel@hud.gov::4cd7462c-1b0b-42e5-b3bf-8652639ad50d" providerId="AD" clId="Web-{680E0129-BBFF-6580-E2F8-5E33AE133188}" dt="2024-01-17T22:25:52.837" v="0"/>
                <pc2:cmRplyMkLst xmlns:pc2="http://schemas.microsoft.com/office/powerpoint/2019/9/main/command">
                  <pc:docMk/>
                  <pc:sldMk cId="2363517942" sldId="498"/>
                  <pc2:cmMk id="{1ED667DD-9856-4578-9528-E5B175550C6A}"/>
                  <pc2:cmRplyMk id="{667719EC-A959-487B-B643-B00816E22543}"/>
                </pc2:cmRplyMkLst>
              </pc226:cmRplyChg>
            </pc226:cmChg>
          </p:ext>
        </pc:extLst>
      </pc:sldChg>
      <pc:sldChg chg="addSp delSp modSp">
        <pc:chgData name="Ruppel, Chad" userId="S::chad.x.ruppel@hud.gov::4cd7462c-1b0b-42e5-b3bf-8652639ad50d" providerId="AD" clId="Web-{680E0129-BBFF-6580-E2F8-5E33AE133188}" dt="2024-01-18T03:37:35.694" v="455" actId="20577"/>
        <pc:sldMkLst>
          <pc:docMk/>
          <pc:sldMk cId="728505848" sldId="499"/>
        </pc:sldMkLst>
        <pc:spChg chg="mod">
          <ac:chgData name="Ruppel, Chad" userId="S::chad.x.ruppel@hud.gov::4cd7462c-1b0b-42e5-b3bf-8652639ad50d" providerId="AD" clId="Web-{680E0129-BBFF-6580-E2F8-5E33AE133188}" dt="2024-01-17T22:43:27.390" v="65" actId="20577"/>
          <ac:spMkLst>
            <pc:docMk/>
            <pc:sldMk cId="728505848" sldId="499"/>
            <ac:spMk id="2" creationId="{FB4B99EE-739B-CCEA-FCF2-61FB5EA878F4}"/>
          </ac:spMkLst>
        </pc:spChg>
        <pc:spChg chg="del">
          <ac:chgData name="Ruppel, Chad" userId="S::chad.x.ruppel@hud.gov::4cd7462c-1b0b-42e5-b3bf-8652639ad50d" providerId="AD" clId="Web-{680E0129-BBFF-6580-E2F8-5E33AE133188}" dt="2024-01-17T22:40:52.171" v="1"/>
          <ac:spMkLst>
            <pc:docMk/>
            <pc:sldMk cId="728505848" sldId="499"/>
            <ac:spMk id="3" creationId="{64572517-2402-12B4-9CDB-578A0C57AA0D}"/>
          </ac:spMkLst>
        </pc:spChg>
        <pc:spChg chg="add mod">
          <ac:chgData name="Ruppel, Chad" userId="S::chad.x.ruppel@hud.gov::4cd7462c-1b0b-42e5-b3bf-8652639ad50d" providerId="AD" clId="Web-{680E0129-BBFF-6580-E2F8-5E33AE133188}" dt="2024-01-18T03:37:35.694" v="455" actId="20577"/>
          <ac:spMkLst>
            <pc:docMk/>
            <pc:sldMk cId="728505848" sldId="499"/>
            <ac:spMk id="3" creationId="{DE277BED-E546-B588-7FFB-1CC33443E799}"/>
          </ac:spMkLst>
        </pc:spChg>
        <pc:spChg chg="add del mod">
          <ac:chgData name="Ruppel, Chad" userId="S::chad.x.ruppel@hud.gov::4cd7462c-1b0b-42e5-b3bf-8652639ad50d" providerId="AD" clId="Web-{680E0129-BBFF-6580-E2F8-5E33AE133188}" dt="2024-01-17T22:42:25.593" v="6"/>
          <ac:spMkLst>
            <pc:docMk/>
            <pc:sldMk cId="728505848" sldId="499"/>
            <ac:spMk id="6" creationId="{491B35CA-B6B5-7310-9166-B870E7EC2D96}"/>
          </ac:spMkLst>
        </pc:spChg>
        <pc:spChg chg="add mod">
          <ac:chgData name="Ruppel, Chad" userId="S::chad.x.ruppel@hud.gov::4cd7462c-1b0b-42e5-b3bf-8652639ad50d" providerId="AD" clId="Web-{680E0129-BBFF-6580-E2F8-5E33AE133188}" dt="2024-01-18T03:33:48.377" v="308" actId="20577"/>
          <ac:spMkLst>
            <pc:docMk/>
            <pc:sldMk cId="728505848" sldId="499"/>
            <ac:spMk id="8" creationId="{C4D6914D-65CC-0ED7-FD72-3EFADFB69ECD}"/>
          </ac:spMkLst>
        </pc:spChg>
        <pc:picChg chg="add mod ord">
          <ac:chgData name="Ruppel, Chad" userId="S::chad.x.ruppel@hud.gov::4cd7462c-1b0b-42e5-b3bf-8652639ad50d" providerId="AD" clId="Web-{680E0129-BBFF-6580-E2F8-5E33AE133188}" dt="2024-01-17T22:42:34.796" v="9" actId="1076"/>
          <ac:picMkLst>
            <pc:docMk/>
            <pc:sldMk cId="728505848" sldId="499"/>
            <ac:picMk id="7" creationId="{9EC00930-BE00-B059-FF0D-BC7286A33ED2}"/>
          </ac:picMkLst>
        </pc:picChg>
        <pc:picChg chg="add del mod">
          <ac:chgData name="Ruppel, Chad" userId="S::chad.x.ruppel@hud.gov::4cd7462c-1b0b-42e5-b3bf-8652639ad50d" providerId="AD" clId="Web-{680E0129-BBFF-6580-E2F8-5E33AE133188}" dt="2024-01-17T22:44:12.734" v="121"/>
          <ac:picMkLst>
            <pc:docMk/>
            <pc:sldMk cId="728505848" sldId="499"/>
            <ac:picMk id="9" creationId="{6989B083-11C0-B79D-A0B0-409C23626D7B}"/>
          </ac:picMkLst>
        </pc:picChg>
      </pc:sldChg>
    </pc:docChg>
  </pc:docChgLst>
  <pc:docChgLst>
    <pc:chgData name="Ruppel, Chad" userId="4cd7462c-1b0b-42e5-b3bf-8652639ad50d" providerId="ADAL" clId="{5EFEABB8-0CAA-424E-A58B-2727287EE470}"/>
    <pc:docChg chg="custSel addSld delSld modSld sldOrd delMainMaster modSection">
      <pc:chgData name="Ruppel, Chad" userId="4cd7462c-1b0b-42e5-b3bf-8652639ad50d" providerId="ADAL" clId="{5EFEABB8-0CAA-424E-A58B-2727287EE470}" dt="2024-01-18T18:17:18.900" v="3122"/>
      <pc:docMkLst>
        <pc:docMk/>
      </pc:docMkLst>
      <pc:sldChg chg="del">
        <pc:chgData name="Ruppel, Chad" userId="4cd7462c-1b0b-42e5-b3bf-8652639ad50d" providerId="ADAL" clId="{5EFEABB8-0CAA-424E-A58B-2727287EE470}" dt="2024-01-11T17:51:43.781" v="5" actId="47"/>
        <pc:sldMkLst>
          <pc:docMk/>
          <pc:sldMk cId="1670708856" sldId="258"/>
        </pc:sldMkLst>
      </pc:sldChg>
      <pc:sldChg chg="del">
        <pc:chgData name="Ruppel, Chad" userId="4cd7462c-1b0b-42e5-b3bf-8652639ad50d" providerId="ADAL" clId="{5EFEABB8-0CAA-424E-A58B-2727287EE470}" dt="2024-01-11T17:51:44.455" v="6" actId="47"/>
        <pc:sldMkLst>
          <pc:docMk/>
          <pc:sldMk cId="1108136954" sldId="330"/>
        </pc:sldMkLst>
      </pc:sldChg>
      <pc:sldChg chg="del">
        <pc:chgData name="Ruppel, Chad" userId="4cd7462c-1b0b-42e5-b3bf-8652639ad50d" providerId="ADAL" clId="{5EFEABB8-0CAA-424E-A58B-2727287EE470}" dt="2024-01-11T17:51:43.048" v="4" actId="47"/>
        <pc:sldMkLst>
          <pc:docMk/>
          <pc:sldMk cId="163371276" sldId="331"/>
        </pc:sldMkLst>
      </pc:sldChg>
      <pc:sldChg chg="del">
        <pc:chgData name="Ruppel, Chad" userId="4cd7462c-1b0b-42e5-b3bf-8652639ad50d" providerId="ADAL" clId="{5EFEABB8-0CAA-424E-A58B-2727287EE470}" dt="2024-01-11T17:51:41.899" v="3" actId="47"/>
        <pc:sldMkLst>
          <pc:docMk/>
          <pc:sldMk cId="1027570454" sldId="332"/>
        </pc:sldMkLst>
      </pc:sldChg>
      <pc:sldChg chg="del">
        <pc:chgData name="Ruppel, Chad" userId="4cd7462c-1b0b-42e5-b3bf-8652639ad50d" providerId="ADAL" clId="{5EFEABB8-0CAA-424E-A58B-2727287EE470}" dt="2024-01-11T17:51:41.091" v="2" actId="47"/>
        <pc:sldMkLst>
          <pc:docMk/>
          <pc:sldMk cId="4112461736" sldId="333"/>
        </pc:sldMkLst>
      </pc:sldChg>
      <pc:sldChg chg="del">
        <pc:chgData name="Ruppel, Chad" userId="4cd7462c-1b0b-42e5-b3bf-8652639ad50d" providerId="ADAL" clId="{5EFEABB8-0CAA-424E-A58B-2727287EE470}" dt="2024-01-11T17:51:40.324" v="1" actId="47"/>
        <pc:sldMkLst>
          <pc:docMk/>
          <pc:sldMk cId="2144212061" sldId="334"/>
        </pc:sldMkLst>
      </pc:sldChg>
      <pc:sldChg chg="del">
        <pc:chgData name="Ruppel, Chad" userId="4cd7462c-1b0b-42e5-b3bf-8652639ad50d" providerId="ADAL" clId="{5EFEABB8-0CAA-424E-A58B-2727287EE470}" dt="2024-01-11T17:51:39.527" v="0" actId="47"/>
        <pc:sldMkLst>
          <pc:docMk/>
          <pc:sldMk cId="1959065843" sldId="345"/>
        </pc:sldMkLst>
      </pc:sldChg>
      <pc:sldChg chg="del">
        <pc:chgData name="Ruppel, Chad" userId="4cd7462c-1b0b-42e5-b3bf-8652639ad50d" providerId="ADAL" clId="{5EFEABB8-0CAA-424E-A58B-2727287EE470}" dt="2024-01-11T17:51:45.236" v="7" actId="47"/>
        <pc:sldMkLst>
          <pc:docMk/>
          <pc:sldMk cId="1491625658" sldId="346"/>
        </pc:sldMkLst>
      </pc:sldChg>
      <pc:sldChg chg="del">
        <pc:chgData name="Ruppel, Chad" userId="4cd7462c-1b0b-42e5-b3bf-8652639ad50d" providerId="ADAL" clId="{5EFEABB8-0CAA-424E-A58B-2727287EE470}" dt="2024-01-11T19:17:15.041" v="1885" actId="47"/>
        <pc:sldMkLst>
          <pc:docMk/>
          <pc:sldMk cId="173691334" sldId="449"/>
        </pc:sldMkLst>
      </pc:sldChg>
      <pc:sldChg chg="addSp delSp modSp mod ord">
        <pc:chgData name="Ruppel, Chad" userId="4cd7462c-1b0b-42e5-b3bf-8652639ad50d" providerId="ADAL" clId="{5EFEABB8-0CAA-424E-A58B-2727287EE470}" dt="2024-01-11T19:17:07.520" v="1884"/>
        <pc:sldMkLst>
          <pc:docMk/>
          <pc:sldMk cId="2118644847" sldId="468"/>
        </pc:sldMkLst>
        <pc:spChg chg="mod">
          <ac:chgData name="Ruppel, Chad" userId="4cd7462c-1b0b-42e5-b3bf-8652639ad50d" providerId="ADAL" clId="{5EFEABB8-0CAA-424E-A58B-2727287EE470}" dt="2024-01-11T17:54:56.282" v="116" actId="1076"/>
          <ac:spMkLst>
            <pc:docMk/>
            <pc:sldMk cId="2118644847" sldId="468"/>
            <ac:spMk id="2" creationId="{17E3ED1F-3D32-7748-FA8D-837FF0257E13}"/>
          </ac:spMkLst>
        </pc:spChg>
        <pc:spChg chg="add mod">
          <ac:chgData name="Ruppel, Chad" userId="4cd7462c-1b0b-42e5-b3bf-8652639ad50d" providerId="ADAL" clId="{5EFEABB8-0CAA-424E-A58B-2727287EE470}" dt="2024-01-11T17:57:07.857" v="360" actId="20577"/>
          <ac:spMkLst>
            <pc:docMk/>
            <pc:sldMk cId="2118644847" sldId="468"/>
            <ac:spMk id="5" creationId="{EEDCA706-3E68-A7E5-046B-384A9A4BA7CF}"/>
          </ac:spMkLst>
        </pc:spChg>
        <pc:spChg chg="mod">
          <ac:chgData name="Ruppel, Chad" userId="4cd7462c-1b0b-42e5-b3bf-8652639ad50d" providerId="ADAL" clId="{5EFEABB8-0CAA-424E-A58B-2727287EE470}" dt="2024-01-11T17:56:32.682" v="261" actId="1076"/>
          <ac:spMkLst>
            <pc:docMk/>
            <pc:sldMk cId="2118644847" sldId="468"/>
            <ac:spMk id="10" creationId="{313BC7B1-F05B-8BB5-8608-42EEBF4A1A10}"/>
          </ac:spMkLst>
        </pc:spChg>
        <pc:picChg chg="del">
          <ac:chgData name="Ruppel, Chad" userId="4cd7462c-1b0b-42e5-b3bf-8652639ad50d" providerId="ADAL" clId="{5EFEABB8-0CAA-424E-A58B-2727287EE470}" dt="2024-01-11T17:54:59.984" v="117" actId="21"/>
          <ac:picMkLst>
            <pc:docMk/>
            <pc:sldMk cId="2118644847" sldId="468"/>
            <ac:picMk id="3" creationId="{566747BF-C679-853F-3B42-01F14EE5649D}"/>
          </ac:picMkLst>
        </pc:picChg>
      </pc:sldChg>
      <pc:sldChg chg="addSp delSp modSp mod delCm">
        <pc:chgData name="Ruppel, Chad" userId="4cd7462c-1b0b-42e5-b3bf-8652639ad50d" providerId="ADAL" clId="{5EFEABB8-0CAA-424E-A58B-2727287EE470}" dt="2024-01-18T18:17:18.900" v="3122"/>
        <pc:sldMkLst>
          <pc:docMk/>
          <pc:sldMk cId="2294546894" sldId="493"/>
        </pc:sldMkLst>
        <pc:spChg chg="mod">
          <ac:chgData name="Ruppel, Chad" userId="4cd7462c-1b0b-42e5-b3bf-8652639ad50d" providerId="ADAL" clId="{5EFEABB8-0CAA-424E-A58B-2727287EE470}" dt="2024-01-18T15:24:21.012" v="2261" actId="20577"/>
          <ac:spMkLst>
            <pc:docMk/>
            <pc:sldMk cId="2294546894" sldId="493"/>
            <ac:spMk id="3" creationId="{F47176DD-7C1B-49A0-AA6A-D7D1532D5DE9}"/>
          </ac:spMkLst>
        </pc:spChg>
        <pc:picChg chg="add mod">
          <ac:chgData name="Ruppel, Chad" userId="4cd7462c-1b0b-42e5-b3bf-8652639ad50d" providerId="ADAL" clId="{5EFEABB8-0CAA-424E-A58B-2727287EE470}" dt="2024-01-18T14:22:36.167" v="1937" actId="1076"/>
          <ac:picMkLst>
            <pc:docMk/>
            <pc:sldMk cId="2294546894" sldId="493"/>
            <ac:picMk id="5" creationId="{3B68723C-FB3B-1041-E076-18F3A837A4B6}"/>
          </ac:picMkLst>
        </pc:picChg>
        <pc:picChg chg="mod">
          <ac:chgData name="Ruppel, Chad" userId="4cd7462c-1b0b-42e5-b3bf-8652639ad50d" providerId="ADAL" clId="{5EFEABB8-0CAA-424E-A58B-2727287EE470}" dt="2024-01-18T14:22:19.930" v="1934" actId="1076"/>
          <ac:picMkLst>
            <pc:docMk/>
            <pc:sldMk cId="2294546894" sldId="493"/>
            <ac:picMk id="7" creationId="{50541F41-625C-5738-F52B-941FB24DE927}"/>
          </ac:picMkLst>
        </pc:picChg>
        <pc:picChg chg="mod">
          <ac:chgData name="Ruppel, Chad" userId="4cd7462c-1b0b-42e5-b3bf-8652639ad50d" providerId="ADAL" clId="{5EFEABB8-0CAA-424E-A58B-2727287EE470}" dt="2024-01-18T14:22:25.741" v="1935" actId="1076"/>
          <ac:picMkLst>
            <pc:docMk/>
            <pc:sldMk cId="2294546894" sldId="493"/>
            <ac:picMk id="9" creationId="{2A0F7DC1-A10C-C550-7E63-40ADE6DCB341}"/>
          </ac:picMkLst>
        </pc:picChg>
        <pc:picChg chg="del">
          <ac:chgData name="Ruppel, Chad" userId="4cd7462c-1b0b-42e5-b3bf-8652639ad50d" providerId="ADAL" clId="{5EFEABB8-0CAA-424E-A58B-2727287EE470}" dt="2024-01-18T14:21:17.154" v="1915" actId="478"/>
          <ac:picMkLst>
            <pc:docMk/>
            <pc:sldMk cId="2294546894" sldId="493"/>
            <ac:picMk id="10" creationId="{D6D2EAC7-BF44-05FB-6E86-D8411316D72D}"/>
          </ac:picMkLst>
        </pc:picChg>
        <pc:extLst>
          <p:ext xmlns:p="http://schemas.openxmlformats.org/presentationml/2006/main" uri="{D6D511B9-2390-475A-947B-AFAB55BFBCF1}">
            <pc226:cmChg xmlns:pc226="http://schemas.microsoft.com/office/powerpoint/2022/06/main/command" chg="del">
              <pc226:chgData name="Ruppel, Chad" userId="4cd7462c-1b0b-42e5-b3bf-8652639ad50d" providerId="ADAL" clId="{5EFEABB8-0CAA-424E-A58B-2727287EE470}" dt="2024-01-18T18:17:18.900" v="3122"/>
              <pc2:cmMkLst xmlns:pc2="http://schemas.microsoft.com/office/powerpoint/2019/9/main/command">
                <pc:docMk/>
                <pc:sldMk cId="2294546894" sldId="493"/>
                <pc2:cmMk id="{EFBB8667-4AC9-4A31-BF2D-AAA503043C34}"/>
              </pc2:cmMkLst>
            </pc226:cmChg>
          </p:ext>
        </pc:extLst>
      </pc:sldChg>
      <pc:sldChg chg="addSp delSp modSp mod">
        <pc:chgData name="Ruppel, Chad" userId="4cd7462c-1b0b-42e5-b3bf-8652639ad50d" providerId="ADAL" clId="{5EFEABB8-0CAA-424E-A58B-2727287EE470}" dt="2024-01-11T19:31:08.998" v="1911" actId="14100"/>
        <pc:sldMkLst>
          <pc:docMk/>
          <pc:sldMk cId="2820095231" sldId="494"/>
        </pc:sldMkLst>
        <pc:spChg chg="mod">
          <ac:chgData name="Ruppel, Chad" userId="4cd7462c-1b0b-42e5-b3bf-8652639ad50d" providerId="ADAL" clId="{5EFEABB8-0CAA-424E-A58B-2727287EE470}" dt="2024-01-11T19:24:44.544" v="1886" actId="6549"/>
          <ac:spMkLst>
            <pc:docMk/>
            <pc:sldMk cId="2820095231" sldId="494"/>
            <ac:spMk id="2" creationId="{FB4B99EE-739B-CCEA-FCF2-61FB5EA878F4}"/>
          </ac:spMkLst>
        </pc:spChg>
        <pc:spChg chg="mod">
          <ac:chgData name="Ruppel, Chad" userId="4cd7462c-1b0b-42e5-b3bf-8652639ad50d" providerId="ADAL" clId="{5EFEABB8-0CAA-424E-A58B-2727287EE470}" dt="2024-01-11T17:58:30.712" v="415" actId="6549"/>
          <ac:spMkLst>
            <pc:docMk/>
            <pc:sldMk cId="2820095231" sldId="494"/>
            <ac:spMk id="3" creationId="{64572517-2402-12B4-9CDB-578A0C57AA0D}"/>
          </ac:spMkLst>
        </pc:spChg>
        <pc:spChg chg="del">
          <ac:chgData name="Ruppel, Chad" userId="4cd7462c-1b0b-42e5-b3bf-8652639ad50d" providerId="ADAL" clId="{5EFEABB8-0CAA-424E-A58B-2727287EE470}" dt="2024-01-11T17:58:17.356" v="413" actId="21"/>
          <ac:spMkLst>
            <pc:docMk/>
            <pc:sldMk cId="2820095231" sldId="494"/>
            <ac:spMk id="5" creationId="{D0CC0368-697E-8605-DC07-19E769FAD58A}"/>
          </ac:spMkLst>
        </pc:spChg>
        <pc:spChg chg="add mod">
          <ac:chgData name="Ruppel, Chad" userId="4cd7462c-1b0b-42e5-b3bf-8652639ad50d" providerId="ADAL" clId="{5EFEABB8-0CAA-424E-A58B-2727287EE470}" dt="2024-01-11T19:12:00.595" v="1241" actId="14100"/>
          <ac:spMkLst>
            <pc:docMk/>
            <pc:sldMk cId="2820095231" sldId="494"/>
            <ac:spMk id="6" creationId="{5DCC6CE1-8758-55DB-0B5A-D32846F8F347}"/>
          </ac:spMkLst>
        </pc:spChg>
        <pc:spChg chg="add mod">
          <ac:chgData name="Ruppel, Chad" userId="4cd7462c-1b0b-42e5-b3bf-8652639ad50d" providerId="ADAL" clId="{5EFEABB8-0CAA-424E-A58B-2727287EE470}" dt="2024-01-11T19:31:08.998" v="1911" actId="14100"/>
          <ac:spMkLst>
            <pc:docMk/>
            <pc:sldMk cId="2820095231" sldId="494"/>
            <ac:spMk id="8" creationId="{AC1517FC-4CDD-8960-19CB-46E264C7131A}"/>
          </ac:spMkLst>
        </pc:spChg>
        <pc:spChg chg="add mod">
          <ac:chgData name="Ruppel, Chad" userId="4cd7462c-1b0b-42e5-b3bf-8652639ad50d" providerId="ADAL" clId="{5EFEABB8-0CAA-424E-A58B-2727287EE470}" dt="2024-01-11T19:29:13.943" v="1892" actId="208"/>
          <ac:spMkLst>
            <pc:docMk/>
            <pc:sldMk cId="2820095231" sldId="494"/>
            <ac:spMk id="11" creationId="{2CC28C15-3CF5-C52E-87F2-D9FD71666E46}"/>
          </ac:spMkLst>
        </pc:spChg>
        <pc:spChg chg="add mod">
          <ac:chgData name="Ruppel, Chad" userId="4cd7462c-1b0b-42e5-b3bf-8652639ad50d" providerId="ADAL" clId="{5EFEABB8-0CAA-424E-A58B-2727287EE470}" dt="2024-01-11T19:30:38.046" v="1908" actId="14100"/>
          <ac:spMkLst>
            <pc:docMk/>
            <pc:sldMk cId="2820095231" sldId="494"/>
            <ac:spMk id="14" creationId="{02980412-FD3A-B9BF-5FA2-B3DCC762BA27}"/>
          </ac:spMkLst>
        </pc:spChg>
        <pc:picChg chg="add mod">
          <ac:chgData name="Ruppel, Chad" userId="4cd7462c-1b0b-42e5-b3bf-8652639ad50d" providerId="ADAL" clId="{5EFEABB8-0CAA-424E-A58B-2727287EE470}" dt="2024-01-11T19:28:33.903" v="1889" actId="1076"/>
          <ac:picMkLst>
            <pc:docMk/>
            <pc:sldMk cId="2820095231" sldId="494"/>
            <ac:picMk id="10" creationId="{736C2DCD-F810-260A-6ED3-32D00DC3436D}"/>
          </ac:picMkLst>
        </pc:picChg>
        <pc:cxnChg chg="add del">
          <ac:chgData name="Ruppel, Chad" userId="4cd7462c-1b0b-42e5-b3bf-8652639ad50d" providerId="ADAL" clId="{5EFEABB8-0CAA-424E-A58B-2727287EE470}" dt="2024-01-11T19:29:40.828" v="1895" actId="21"/>
          <ac:cxnSpMkLst>
            <pc:docMk/>
            <pc:sldMk cId="2820095231" sldId="494"/>
            <ac:cxnSpMk id="13" creationId="{536DB772-1EB6-CE54-9D6C-A1719DCFA511}"/>
          </ac:cxnSpMkLst>
        </pc:cxnChg>
      </pc:sldChg>
      <pc:sldChg chg="modSp mod delCm">
        <pc:chgData name="Ruppel, Chad" userId="4cd7462c-1b0b-42e5-b3bf-8652639ad50d" providerId="ADAL" clId="{5EFEABB8-0CAA-424E-A58B-2727287EE470}" dt="2024-01-18T18:17:18.900" v="3122"/>
        <pc:sldMkLst>
          <pc:docMk/>
          <pc:sldMk cId="1080851645" sldId="495"/>
        </pc:sldMkLst>
        <pc:spChg chg="mod">
          <ac:chgData name="Ruppel, Chad" userId="4cd7462c-1b0b-42e5-b3bf-8652639ad50d" providerId="ADAL" clId="{5EFEABB8-0CAA-424E-A58B-2727287EE470}" dt="2024-01-11T19:13:32.982" v="1380" actId="20577"/>
          <ac:spMkLst>
            <pc:docMk/>
            <pc:sldMk cId="1080851645" sldId="495"/>
            <ac:spMk id="2" creationId="{FB4B99EE-739B-CCEA-FCF2-61FB5EA878F4}"/>
          </ac:spMkLst>
        </pc:spChg>
        <pc:extLst>
          <p:ext xmlns:p="http://schemas.openxmlformats.org/presentationml/2006/main" uri="{D6D511B9-2390-475A-947B-AFAB55BFBCF1}">
            <pc226:cmChg xmlns:pc226="http://schemas.microsoft.com/office/powerpoint/2022/06/main/command" chg="del">
              <pc226:chgData name="Ruppel, Chad" userId="4cd7462c-1b0b-42e5-b3bf-8652639ad50d" providerId="ADAL" clId="{5EFEABB8-0CAA-424E-A58B-2727287EE470}" dt="2024-01-18T18:17:18.900" v="3122"/>
              <pc2:cmMkLst xmlns:pc2="http://schemas.microsoft.com/office/powerpoint/2019/9/main/command">
                <pc:docMk/>
                <pc:sldMk cId="1080851645" sldId="495"/>
                <pc2:cmMk id="{AB9A7D8F-815D-410D-99DB-38D0BE4A4B2D}"/>
              </pc2:cmMkLst>
            </pc226:cmChg>
          </p:ext>
        </pc:extLst>
      </pc:sldChg>
      <pc:sldChg chg="modSp mod delCm modCm">
        <pc:chgData name="Ruppel, Chad" userId="4cd7462c-1b0b-42e5-b3bf-8652639ad50d" providerId="ADAL" clId="{5EFEABB8-0CAA-424E-A58B-2727287EE470}" dt="2024-01-18T18:17:18.900" v="3122"/>
        <pc:sldMkLst>
          <pc:docMk/>
          <pc:sldMk cId="524649735" sldId="496"/>
        </pc:sldMkLst>
        <pc:spChg chg="mod">
          <ac:chgData name="Ruppel, Chad" userId="4cd7462c-1b0b-42e5-b3bf-8652639ad50d" providerId="ADAL" clId="{5EFEABB8-0CAA-424E-A58B-2727287EE470}" dt="2024-01-18T15:38:07.201" v="3022" actId="1076"/>
          <ac:spMkLst>
            <pc:docMk/>
            <pc:sldMk cId="524649735" sldId="496"/>
            <ac:spMk id="2" creationId="{FB4B99EE-739B-CCEA-FCF2-61FB5EA878F4}"/>
          </ac:spMkLst>
        </pc:spChg>
        <pc:spChg chg="mod">
          <ac:chgData name="Ruppel, Chad" userId="4cd7462c-1b0b-42e5-b3bf-8652639ad50d" providerId="ADAL" clId="{5EFEABB8-0CAA-424E-A58B-2727287EE470}" dt="2024-01-18T15:40:32.500" v="3120" actId="20577"/>
          <ac:spMkLst>
            <pc:docMk/>
            <pc:sldMk cId="524649735" sldId="496"/>
            <ac:spMk id="3" creationId="{64572517-2402-12B4-9CDB-578A0C57AA0D}"/>
          </ac:spMkLst>
        </pc:spChg>
        <pc:extLst>
          <p:ext xmlns:p="http://schemas.openxmlformats.org/presentationml/2006/main" uri="{D6D511B9-2390-475A-947B-AFAB55BFBCF1}">
            <pc226:cmChg xmlns:pc226="http://schemas.microsoft.com/office/powerpoint/2022/06/main/command" chg="del">
              <pc226:chgData name="Ruppel, Chad" userId="4cd7462c-1b0b-42e5-b3bf-8652639ad50d" providerId="ADAL" clId="{5EFEABB8-0CAA-424E-A58B-2727287EE470}" dt="2024-01-18T18:17:18.900" v="3122"/>
              <pc2:cmMkLst xmlns:pc2="http://schemas.microsoft.com/office/powerpoint/2019/9/main/command">
                <pc:docMk/>
                <pc:sldMk cId="524649735" sldId="496"/>
                <pc2:cmMk id="{4E1CCCC3-54A5-4DEC-BE05-477F5F0CD45B}"/>
              </pc2:cmMkLst>
              <pc226:cmRplyChg chg="add">
                <pc226:chgData name="Ruppel, Chad" userId="4cd7462c-1b0b-42e5-b3bf-8652639ad50d" providerId="ADAL" clId="{5EFEABB8-0CAA-424E-A58B-2727287EE470}" dt="2024-01-18T15:42:00.094" v="3121"/>
                <pc2:cmRplyMkLst xmlns:pc2="http://schemas.microsoft.com/office/powerpoint/2019/9/main/command">
                  <pc:docMk/>
                  <pc:sldMk cId="524649735" sldId="496"/>
                  <pc2:cmMk id="{4E1CCCC3-54A5-4DEC-BE05-477F5F0CD45B}"/>
                  <pc2:cmRplyMk id="{29FB892E-9916-47AD-9B3B-F2DE4AB98097}"/>
                </pc2:cmRplyMkLst>
              </pc226:cmRplyChg>
            </pc226:cmChg>
          </p:ext>
        </pc:extLst>
      </pc:sldChg>
      <pc:sldChg chg="add ord">
        <pc:chgData name="Ruppel, Chad" userId="4cd7462c-1b0b-42e5-b3bf-8652639ad50d" providerId="ADAL" clId="{5EFEABB8-0CAA-424E-A58B-2727287EE470}" dt="2024-01-11T17:51:52.549" v="10"/>
        <pc:sldMkLst>
          <pc:docMk/>
          <pc:sldMk cId="3969591531" sldId="497"/>
        </pc:sldMkLst>
      </pc:sldChg>
      <pc:sldChg chg="modSp add mod ord delCm">
        <pc:chgData name="Ruppel, Chad" userId="4cd7462c-1b0b-42e5-b3bf-8652639ad50d" providerId="ADAL" clId="{5EFEABB8-0CAA-424E-A58B-2727287EE470}" dt="2024-01-18T18:17:18.900" v="3122"/>
        <pc:sldMkLst>
          <pc:docMk/>
          <pc:sldMk cId="2363517942" sldId="498"/>
        </pc:sldMkLst>
        <pc:spChg chg="mod">
          <ac:chgData name="Ruppel, Chad" userId="4cd7462c-1b0b-42e5-b3bf-8652639ad50d" providerId="ADAL" clId="{5EFEABB8-0CAA-424E-A58B-2727287EE470}" dt="2024-01-11T18:43:05.947" v="652" actId="20577"/>
          <ac:spMkLst>
            <pc:docMk/>
            <pc:sldMk cId="2363517942" sldId="498"/>
            <ac:spMk id="2" creationId="{FB4B99EE-739B-CCEA-FCF2-61FB5EA878F4}"/>
          </ac:spMkLst>
        </pc:spChg>
        <pc:spChg chg="mod">
          <ac:chgData name="Ruppel, Chad" userId="4cd7462c-1b0b-42e5-b3bf-8652639ad50d" providerId="ADAL" clId="{5EFEABB8-0CAA-424E-A58B-2727287EE470}" dt="2024-01-18T14:20:43.203" v="1913" actId="113"/>
          <ac:spMkLst>
            <pc:docMk/>
            <pc:sldMk cId="2363517942" sldId="498"/>
            <ac:spMk id="6" creationId="{5DCC6CE1-8758-55DB-0B5A-D32846F8F347}"/>
          </ac:spMkLst>
        </pc:spChg>
        <pc:extLst>
          <p:ext xmlns:p="http://schemas.openxmlformats.org/presentationml/2006/main" uri="{D6D511B9-2390-475A-947B-AFAB55BFBCF1}">
            <pc226:cmChg xmlns:pc226="http://schemas.microsoft.com/office/powerpoint/2022/06/main/command" chg="del">
              <pc226:chgData name="Ruppel, Chad" userId="4cd7462c-1b0b-42e5-b3bf-8652639ad50d" providerId="ADAL" clId="{5EFEABB8-0CAA-424E-A58B-2727287EE470}" dt="2024-01-18T18:17:18.900" v="3122"/>
              <pc2:cmMkLst xmlns:pc2="http://schemas.microsoft.com/office/powerpoint/2019/9/main/command">
                <pc:docMk/>
                <pc:sldMk cId="2363517942" sldId="498"/>
                <pc2:cmMk id="{1ED667DD-9856-4578-9528-E5B175550C6A}"/>
              </pc2:cmMkLst>
            </pc226:cmChg>
          </p:ext>
        </pc:extLst>
      </pc:sldChg>
      <pc:sldChg chg="modSp add mod delCm">
        <pc:chgData name="Ruppel, Chad" userId="4cd7462c-1b0b-42e5-b3bf-8652639ad50d" providerId="ADAL" clId="{5EFEABB8-0CAA-424E-A58B-2727287EE470}" dt="2024-01-18T18:17:18.900" v="3122"/>
        <pc:sldMkLst>
          <pc:docMk/>
          <pc:sldMk cId="728505848" sldId="499"/>
        </pc:sldMkLst>
        <pc:spChg chg="mod">
          <ac:chgData name="Ruppel, Chad" userId="4cd7462c-1b0b-42e5-b3bf-8652639ad50d" providerId="ADAL" clId="{5EFEABB8-0CAA-424E-A58B-2727287EE470}" dt="2024-01-11T19:14:27.250" v="1508" actId="20577"/>
          <ac:spMkLst>
            <pc:docMk/>
            <pc:sldMk cId="728505848" sldId="499"/>
            <ac:spMk id="2" creationId="{FB4B99EE-739B-CCEA-FCF2-61FB5EA878F4}"/>
          </ac:spMkLst>
        </pc:spChg>
        <pc:spChg chg="mod">
          <ac:chgData name="Ruppel, Chad" userId="4cd7462c-1b0b-42e5-b3bf-8652639ad50d" providerId="ADAL" clId="{5EFEABB8-0CAA-424E-A58B-2727287EE470}" dt="2024-01-11T19:15:49.685" v="1817" actId="20577"/>
          <ac:spMkLst>
            <pc:docMk/>
            <pc:sldMk cId="728505848" sldId="499"/>
            <ac:spMk id="3" creationId="{64572517-2402-12B4-9CDB-578A0C57AA0D}"/>
          </ac:spMkLst>
        </pc:spChg>
        <pc:picChg chg="mod">
          <ac:chgData name="Ruppel, Chad" userId="4cd7462c-1b0b-42e5-b3bf-8652639ad50d" providerId="ADAL" clId="{5EFEABB8-0CAA-424E-A58B-2727287EE470}" dt="2024-01-18T15:36:03.401" v="3006" actId="14100"/>
          <ac:picMkLst>
            <pc:docMk/>
            <pc:sldMk cId="728505848" sldId="499"/>
            <ac:picMk id="7" creationId="{9EC00930-BE00-B059-FF0D-BC7286A33ED2}"/>
          </ac:picMkLst>
        </pc:picChg>
        <pc:extLst>
          <p:ext xmlns:p="http://schemas.openxmlformats.org/presentationml/2006/main" uri="{D6D511B9-2390-475A-947B-AFAB55BFBCF1}">
            <pc226:cmChg xmlns:pc226="http://schemas.microsoft.com/office/powerpoint/2022/06/main/command" chg="del">
              <pc226:chgData name="Ruppel, Chad" userId="4cd7462c-1b0b-42e5-b3bf-8652639ad50d" providerId="ADAL" clId="{5EFEABB8-0CAA-424E-A58B-2727287EE470}" dt="2024-01-18T18:17:18.900" v="3122"/>
              <pc2:cmMkLst xmlns:pc2="http://schemas.microsoft.com/office/powerpoint/2019/9/main/command">
                <pc:docMk/>
                <pc:sldMk cId="728505848" sldId="499"/>
                <pc2:cmMk id="{1F5B2AAF-D7B4-4F5B-AB61-584837DF9089}"/>
              </pc2:cmMkLst>
            </pc226:cmChg>
          </p:ext>
        </pc:extLst>
      </pc:sldChg>
      <pc:sldChg chg="add del">
        <pc:chgData name="Ruppel, Chad" userId="4cd7462c-1b0b-42e5-b3bf-8652639ad50d" providerId="ADAL" clId="{5EFEABB8-0CAA-424E-A58B-2727287EE470}" dt="2024-01-11T19:13:20.585" v="1347" actId="2696"/>
        <pc:sldMkLst>
          <pc:docMk/>
          <pc:sldMk cId="2771571754" sldId="499"/>
        </pc:sldMkLst>
      </pc:sldChg>
      <pc:sldChg chg="modSp new mod ord delCm">
        <pc:chgData name="Ruppel, Chad" userId="4cd7462c-1b0b-42e5-b3bf-8652639ad50d" providerId="ADAL" clId="{5EFEABB8-0CAA-424E-A58B-2727287EE470}" dt="2024-01-18T18:17:18.900" v="3122"/>
        <pc:sldMkLst>
          <pc:docMk/>
          <pc:sldMk cId="3918843564" sldId="500"/>
        </pc:sldMkLst>
        <pc:spChg chg="mod">
          <ac:chgData name="Ruppel, Chad" userId="4cd7462c-1b0b-42e5-b3bf-8652639ad50d" providerId="ADAL" clId="{5EFEABB8-0CAA-424E-A58B-2727287EE470}" dt="2024-01-11T19:16:38.974" v="1870" actId="20577"/>
          <ac:spMkLst>
            <pc:docMk/>
            <pc:sldMk cId="3918843564" sldId="500"/>
            <ac:spMk id="2" creationId="{66091DF3-D66B-D4FB-412C-B3D1E63F8AAA}"/>
          </ac:spMkLst>
        </pc:spChg>
        <pc:extLst>
          <p:ext xmlns:p="http://schemas.openxmlformats.org/presentationml/2006/main" uri="{D6D511B9-2390-475A-947B-AFAB55BFBCF1}">
            <pc226:cmChg xmlns:pc226="http://schemas.microsoft.com/office/powerpoint/2022/06/main/command" chg="del">
              <pc226:chgData name="Ruppel, Chad" userId="4cd7462c-1b0b-42e5-b3bf-8652639ad50d" providerId="ADAL" clId="{5EFEABB8-0CAA-424E-A58B-2727287EE470}" dt="2024-01-18T18:17:18.900" v="3122"/>
              <pc2:cmMkLst xmlns:pc2="http://schemas.microsoft.com/office/powerpoint/2019/9/main/command">
                <pc:docMk/>
                <pc:sldMk cId="3918843564" sldId="500"/>
                <pc2:cmMk id="{1DB1B81F-6BC5-4666-A574-EE32FB358C51}"/>
              </pc2:cmMkLst>
            </pc226:cmChg>
          </p:ext>
        </pc:extLst>
      </pc:sldChg>
      <pc:sldChg chg="addSp modSp add mod">
        <pc:chgData name="Ruppel, Chad" userId="4cd7462c-1b0b-42e5-b3bf-8652639ad50d" providerId="ADAL" clId="{5EFEABB8-0CAA-424E-A58B-2727287EE470}" dt="2024-01-18T14:29:20.769" v="2160" actId="207"/>
        <pc:sldMkLst>
          <pc:docMk/>
          <pc:sldMk cId="269916440" sldId="501"/>
        </pc:sldMkLst>
        <pc:spChg chg="mod">
          <ac:chgData name="Ruppel, Chad" userId="4cd7462c-1b0b-42e5-b3bf-8652639ad50d" providerId="ADAL" clId="{5EFEABB8-0CAA-424E-A58B-2727287EE470}" dt="2024-01-11T19:16:47.991" v="1876" actId="20577"/>
          <ac:spMkLst>
            <pc:docMk/>
            <pc:sldMk cId="269916440" sldId="501"/>
            <ac:spMk id="2" creationId="{66091DF3-D66B-D4FB-412C-B3D1E63F8AAA}"/>
          </ac:spMkLst>
        </pc:spChg>
        <pc:spChg chg="mod">
          <ac:chgData name="Ruppel, Chad" userId="4cd7462c-1b0b-42e5-b3bf-8652639ad50d" providerId="ADAL" clId="{5EFEABB8-0CAA-424E-A58B-2727287EE470}" dt="2024-01-18T14:28:11.417" v="2003" actId="1076"/>
          <ac:spMkLst>
            <pc:docMk/>
            <pc:sldMk cId="269916440" sldId="501"/>
            <ac:spMk id="3" creationId="{F2326168-0826-60A2-79E1-C32C083EE25C}"/>
          </ac:spMkLst>
        </pc:spChg>
        <pc:spChg chg="add mod">
          <ac:chgData name="Ruppel, Chad" userId="4cd7462c-1b0b-42e5-b3bf-8652639ad50d" providerId="ADAL" clId="{5EFEABB8-0CAA-424E-A58B-2727287EE470}" dt="2024-01-18T14:29:20.769" v="2160" actId="207"/>
          <ac:spMkLst>
            <pc:docMk/>
            <pc:sldMk cId="269916440" sldId="501"/>
            <ac:spMk id="5" creationId="{C9B31183-EC1F-AE33-FAC4-BF2FA58902E2}"/>
          </ac:spMkLst>
        </pc:spChg>
      </pc:sldChg>
      <pc:sldChg chg="modSp add mod">
        <pc:chgData name="Ruppel, Chad" userId="4cd7462c-1b0b-42e5-b3bf-8652639ad50d" providerId="ADAL" clId="{5EFEABB8-0CAA-424E-A58B-2727287EE470}" dt="2024-01-11T19:16:55.146" v="1882" actId="20577"/>
        <pc:sldMkLst>
          <pc:docMk/>
          <pc:sldMk cId="2274371577" sldId="502"/>
        </pc:sldMkLst>
        <pc:spChg chg="mod">
          <ac:chgData name="Ruppel, Chad" userId="4cd7462c-1b0b-42e5-b3bf-8652639ad50d" providerId="ADAL" clId="{5EFEABB8-0CAA-424E-A58B-2727287EE470}" dt="2024-01-11T19:16:55.146" v="1882" actId="20577"/>
          <ac:spMkLst>
            <pc:docMk/>
            <pc:sldMk cId="2274371577" sldId="502"/>
            <ac:spMk id="2" creationId="{66091DF3-D66B-D4FB-412C-B3D1E63F8AAA}"/>
          </ac:spMkLst>
        </pc:spChg>
      </pc:sldChg>
      <pc:sldMasterChg chg="del delSldLayout">
        <pc:chgData name="Ruppel, Chad" userId="4cd7462c-1b0b-42e5-b3bf-8652639ad50d" providerId="ADAL" clId="{5EFEABB8-0CAA-424E-A58B-2727287EE470}" dt="2024-01-11T17:51:45.236" v="7" actId="47"/>
        <pc:sldMasterMkLst>
          <pc:docMk/>
          <pc:sldMasterMk cId="2161263408" sldId="2147483704"/>
        </pc:sldMasterMkLst>
        <pc:sldLayoutChg chg="del">
          <pc:chgData name="Ruppel, Chad" userId="4cd7462c-1b0b-42e5-b3bf-8652639ad50d" providerId="ADAL" clId="{5EFEABB8-0CAA-424E-A58B-2727287EE470}" dt="2024-01-11T17:51:45.236" v="7" actId="47"/>
          <pc:sldLayoutMkLst>
            <pc:docMk/>
            <pc:sldMasterMk cId="2161263408" sldId="2147483704"/>
            <pc:sldLayoutMk cId="1963656616" sldId="2147483705"/>
          </pc:sldLayoutMkLst>
        </pc:sldLayoutChg>
        <pc:sldLayoutChg chg="del">
          <pc:chgData name="Ruppel, Chad" userId="4cd7462c-1b0b-42e5-b3bf-8652639ad50d" providerId="ADAL" clId="{5EFEABB8-0CAA-424E-A58B-2727287EE470}" dt="2024-01-11T17:51:45.236" v="7" actId="47"/>
          <pc:sldLayoutMkLst>
            <pc:docMk/>
            <pc:sldMasterMk cId="2161263408" sldId="2147483704"/>
            <pc:sldLayoutMk cId="1838569199" sldId="2147483706"/>
          </pc:sldLayoutMkLst>
        </pc:sldLayoutChg>
        <pc:sldLayoutChg chg="del">
          <pc:chgData name="Ruppel, Chad" userId="4cd7462c-1b0b-42e5-b3bf-8652639ad50d" providerId="ADAL" clId="{5EFEABB8-0CAA-424E-A58B-2727287EE470}" dt="2024-01-11T17:51:45.236" v="7" actId="47"/>
          <pc:sldLayoutMkLst>
            <pc:docMk/>
            <pc:sldMasterMk cId="2161263408" sldId="2147483704"/>
            <pc:sldLayoutMk cId="1753454502" sldId="2147483707"/>
          </pc:sldLayoutMkLst>
        </pc:sldLayoutChg>
        <pc:sldLayoutChg chg="del">
          <pc:chgData name="Ruppel, Chad" userId="4cd7462c-1b0b-42e5-b3bf-8652639ad50d" providerId="ADAL" clId="{5EFEABB8-0CAA-424E-A58B-2727287EE470}" dt="2024-01-11T17:51:45.236" v="7" actId="47"/>
          <pc:sldLayoutMkLst>
            <pc:docMk/>
            <pc:sldMasterMk cId="2161263408" sldId="2147483704"/>
            <pc:sldLayoutMk cId="413899522" sldId="2147483708"/>
          </pc:sldLayoutMkLst>
        </pc:sldLayoutChg>
        <pc:sldLayoutChg chg="del">
          <pc:chgData name="Ruppel, Chad" userId="4cd7462c-1b0b-42e5-b3bf-8652639ad50d" providerId="ADAL" clId="{5EFEABB8-0CAA-424E-A58B-2727287EE470}" dt="2024-01-11T17:51:45.236" v="7" actId="47"/>
          <pc:sldLayoutMkLst>
            <pc:docMk/>
            <pc:sldMasterMk cId="2161263408" sldId="2147483704"/>
            <pc:sldLayoutMk cId="2555141898" sldId="2147483709"/>
          </pc:sldLayoutMkLst>
        </pc:sldLayoutChg>
        <pc:sldLayoutChg chg="del">
          <pc:chgData name="Ruppel, Chad" userId="4cd7462c-1b0b-42e5-b3bf-8652639ad50d" providerId="ADAL" clId="{5EFEABB8-0CAA-424E-A58B-2727287EE470}" dt="2024-01-11T17:51:45.236" v="7" actId="47"/>
          <pc:sldLayoutMkLst>
            <pc:docMk/>
            <pc:sldMasterMk cId="2161263408" sldId="2147483704"/>
            <pc:sldLayoutMk cId="1012699060" sldId="2147483710"/>
          </pc:sldLayoutMkLst>
        </pc:sldLayoutChg>
        <pc:sldLayoutChg chg="del">
          <pc:chgData name="Ruppel, Chad" userId="4cd7462c-1b0b-42e5-b3bf-8652639ad50d" providerId="ADAL" clId="{5EFEABB8-0CAA-424E-A58B-2727287EE470}" dt="2024-01-11T17:51:45.236" v="7" actId="47"/>
          <pc:sldLayoutMkLst>
            <pc:docMk/>
            <pc:sldMasterMk cId="2161263408" sldId="2147483704"/>
            <pc:sldLayoutMk cId="2609572934" sldId="2147483711"/>
          </pc:sldLayoutMkLst>
        </pc:sldLayoutChg>
        <pc:sldLayoutChg chg="del">
          <pc:chgData name="Ruppel, Chad" userId="4cd7462c-1b0b-42e5-b3bf-8652639ad50d" providerId="ADAL" clId="{5EFEABB8-0CAA-424E-A58B-2727287EE470}" dt="2024-01-11T17:51:45.236" v="7" actId="47"/>
          <pc:sldLayoutMkLst>
            <pc:docMk/>
            <pc:sldMasterMk cId="2161263408" sldId="2147483704"/>
            <pc:sldLayoutMk cId="2104112325" sldId="2147483712"/>
          </pc:sldLayoutMkLst>
        </pc:sldLayoutChg>
        <pc:sldLayoutChg chg="del">
          <pc:chgData name="Ruppel, Chad" userId="4cd7462c-1b0b-42e5-b3bf-8652639ad50d" providerId="ADAL" clId="{5EFEABB8-0CAA-424E-A58B-2727287EE470}" dt="2024-01-11T17:51:45.236" v="7" actId="47"/>
          <pc:sldLayoutMkLst>
            <pc:docMk/>
            <pc:sldMasterMk cId="2161263408" sldId="2147483704"/>
            <pc:sldLayoutMk cId="2989607332" sldId="2147483713"/>
          </pc:sldLayoutMkLst>
        </pc:sldLayoutChg>
        <pc:sldLayoutChg chg="del">
          <pc:chgData name="Ruppel, Chad" userId="4cd7462c-1b0b-42e5-b3bf-8652639ad50d" providerId="ADAL" clId="{5EFEABB8-0CAA-424E-A58B-2727287EE470}" dt="2024-01-11T17:51:45.236" v="7" actId="47"/>
          <pc:sldLayoutMkLst>
            <pc:docMk/>
            <pc:sldMasterMk cId="2161263408" sldId="2147483704"/>
            <pc:sldLayoutMk cId="2515561267" sldId="2147483714"/>
          </pc:sldLayoutMkLst>
        </pc:sldLayoutChg>
        <pc:sldLayoutChg chg="del">
          <pc:chgData name="Ruppel, Chad" userId="4cd7462c-1b0b-42e5-b3bf-8652639ad50d" providerId="ADAL" clId="{5EFEABB8-0CAA-424E-A58B-2727287EE470}" dt="2024-01-11T17:51:45.236" v="7" actId="47"/>
          <pc:sldLayoutMkLst>
            <pc:docMk/>
            <pc:sldMasterMk cId="2161263408" sldId="2147483704"/>
            <pc:sldLayoutMk cId="1652475874" sldId="2147483715"/>
          </pc:sldLayoutMkLst>
        </pc:sldLayoutChg>
        <pc:sldLayoutChg chg="del">
          <pc:chgData name="Ruppel, Chad" userId="4cd7462c-1b0b-42e5-b3bf-8652639ad50d" providerId="ADAL" clId="{5EFEABB8-0CAA-424E-A58B-2727287EE470}" dt="2024-01-11T17:51:45.236" v="7" actId="47"/>
          <pc:sldLayoutMkLst>
            <pc:docMk/>
            <pc:sldMasterMk cId="2161263408" sldId="2147483704"/>
            <pc:sldLayoutMk cId="3549591935" sldId="2147483716"/>
          </pc:sldLayoutMkLst>
        </pc:sldLayoutChg>
      </pc:sldMasterChg>
    </pc:docChg>
  </pc:docChgLst>
  <pc:docChgLst>
    <pc:chgData name="Herring, Courtney J" userId="S::courtney.j.herring@hud.gov::8b85446b-fb45-402b-8364-3c8106c3fb66" providerId="AD" clId="Web-{2493E9F3-5722-9528-7724-0B84B907A862}"/>
    <pc:docChg chg="modSld">
      <pc:chgData name="Herring, Courtney J" userId="S::courtney.j.herring@hud.gov::8b85446b-fb45-402b-8364-3c8106c3fb66" providerId="AD" clId="Web-{2493E9F3-5722-9528-7724-0B84B907A862}" dt="2024-01-18T16:27:59.517" v="1" actId="20577"/>
      <pc:docMkLst>
        <pc:docMk/>
      </pc:docMkLst>
      <pc:sldChg chg="modSp">
        <pc:chgData name="Herring, Courtney J" userId="S::courtney.j.herring@hud.gov::8b85446b-fb45-402b-8364-3c8106c3fb66" providerId="AD" clId="Web-{2493E9F3-5722-9528-7724-0B84B907A862}" dt="2024-01-18T16:27:59.517" v="1" actId="20577"/>
        <pc:sldMkLst>
          <pc:docMk/>
          <pc:sldMk cId="269916440" sldId="501"/>
        </pc:sldMkLst>
        <pc:spChg chg="mod">
          <ac:chgData name="Herring, Courtney J" userId="S::courtney.j.herring@hud.gov::8b85446b-fb45-402b-8364-3c8106c3fb66" providerId="AD" clId="Web-{2493E9F3-5722-9528-7724-0B84B907A862}" dt="2024-01-18T16:27:59.517" v="1" actId="20577"/>
          <ac:spMkLst>
            <pc:docMk/>
            <pc:sldMk cId="269916440" sldId="501"/>
            <ac:spMk id="3" creationId="{F2326168-0826-60A2-79E1-C32C083EE25C}"/>
          </ac:spMkLst>
        </pc:spChg>
      </pc:sldChg>
    </pc:docChg>
  </pc:docChgLst>
  <pc:docChgLst>
    <pc:chgData name="Ruppel, Chad" userId="S::chad.x.ruppel@hud.gov::4cd7462c-1b0b-42e5-b3bf-8652639ad50d" providerId="AD" clId="Web-{7A0AA11E-D7C0-DB41-8C28-294F8C9D79DE}"/>
    <pc:docChg chg="">
      <pc:chgData name="Ruppel, Chad" userId="S::chad.x.ruppel@hud.gov::4cd7462c-1b0b-42e5-b3bf-8652639ad50d" providerId="AD" clId="Web-{7A0AA11E-D7C0-DB41-8C28-294F8C9D79DE}" dt="2024-01-17T22:31:14.190" v="0"/>
      <pc:docMkLst>
        <pc:docMk/>
      </pc:docMkLst>
      <pc:sldChg chg="modCm">
        <pc:chgData name="Ruppel, Chad" userId="S::chad.x.ruppel@hud.gov::4cd7462c-1b0b-42e5-b3bf-8652639ad50d" providerId="AD" clId="Web-{7A0AA11E-D7C0-DB41-8C28-294F8C9D79DE}" dt="2024-01-17T22:31:14.190" v="0"/>
        <pc:sldMkLst>
          <pc:docMk/>
          <pc:sldMk cId="3918843564" sldId="500"/>
        </pc:sldMkLst>
        <pc:extLst>
          <p:ext xmlns:p="http://schemas.openxmlformats.org/presentationml/2006/main" uri="{D6D511B9-2390-475A-947B-AFAB55BFBCF1}">
            <pc226:cmChg xmlns:pc226="http://schemas.microsoft.com/office/powerpoint/2022/06/main/command" chg="">
              <pc226:chgData name="Ruppel, Chad" userId="S::chad.x.ruppel@hud.gov::4cd7462c-1b0b-42e5-b3bf-8652639ad50d" providerId="AD" clId="Web-{7A0AA11E-D7C0-DB41-8C28-294F8C9D79DE}" dt="2024-01-17T22:31:14.190" v="0"/>
              <pc2:cmMkLst xmlns:pc2="http://schemas.microsoft.com/office/powerpoint/2019/9/main/command">
                <pc:docMk/>
                <pc:sldMk cId="3918843564" sldId="500"/>
                <pc2:cmMk id="{1DB1B81F-6BC5-4666-A574-EE32FB358C51}"/>
              </pc2:cmMkLst>
              <pc226:cmRplyChg chg="add">
                <pc226:chgData name="Ruppel, Chad" userId="S::chad.x.ruppel@hud.gov::4cd7462c-1b0b-42e5-b3bf-8652639ad50d" providerId="AD" clId="Web-{7A0AA11E-D7C0-DB41-8C28-294F8C9D79DE}" dt="2024-01-17T22:31:14.190" v="0"/>
                <pc2:cmRplyMkLst xmlns:pc2="http://schemas.microsoft.com/office/powerpoint/2019/9/main/command">
                  <pc:docMk/>
                  <pc:sldMk cId="3918843564" sldId="500"/>
                  <pc2:cmMk id="{1DB1B81F-6BC5-4666-A574-EE32FB358C51}"/>
                  <pc2:cmRplyMk id="{6479B47D-556E-4320-99E6-772E669BDCC6}"/>
                </pc2:cmRplyMkLst>
              </pc226:cmRplyChg>
            </pc226:cmChg>
          </p:ext>
        </pc:extLst>
      </pc:sldChg>
    </pc:docChg>
  </pc:docChgLst>
  <pc:docChgLst>
    <pc:chgData name="Durham, Steven R" userId="S::steven.r.durham@hud.gov::733bbea1-ba0d-42a7-9068-ad16661d723c" providerId="AD" clId="Web-{E64C9F83-A48E-29BD-EEE0-7A4888D5917C}"/>
    <pc:docChg chg="sldOrd">
      <pc:chgData name="Durham, Steven R" userId="S::steven.r.durham@hud.gov::733bbea1-ba0d-42a7-9068-ad16661d723c" providerId="AD" clId="Web-{E64C9F83-A48E-29BD-EEE0-7A4888D5917C}" dt="2024-01-18T13:50:00.311" v="0"/>
      <pc:docMkLst>
        <pc:docMk/>
      </pc:docMkLst>
      <pc:sldChg chg="ord">
        <pc:chgData name="Durham, Steven R" userId="S::steven.r.durham@hud.gov::733bbea1-ba0d-42a7-9068-ad16661d723c" providerId="AD" clId="Web-{E64C9F83-A48E-29BD-EEE0-7A4888D5917C}" dt="2024-01-18T13:50:00.311" v="0"/>
        <pc:sldMkLst>
          <pc:docMk/>
          <pc:sldMk cId="3918843564" sldId="500"/>
        </pc:sldMkLst>
      </pc:sldChg>
    </pc:docChg>
  </pc:docChgLst>
  <pc:docChgLst>
    <pc:chgData name="Ruppel, Chad" userId="S::chad.x.ruppel@hud.gov::4cd7462c-1b0b-42e5-b3bf-8652639ad50d" providerId="AD" clId="Web-{B7A3E2A7-D477-ECC3-EB77-BF4BEBF440C9}"/>
    <pc:docChg chg="modSld">
      <pc:chgData name="Ruppel, Chad" userId="S::chad.x.ruppel@hud.gov::4cd7462c-1b0b-42e5-b3bf-8652639ad50d" providerId="AD" clId="Web-{B7A3E2A7-D477-ECC3-EB77-BF4BEBF440C9}" dt="2024-01-18T14:10:43.151" v="3" actId="20577"/>
      <pc:docMkLst>
        <pc:docMk/>
      </pc:docMkLst>
      <pc:sldChg chg="modSp">
        <pc:chgData name="Ruppel, Chad" userId="S::chad.x.ruppel@hud.gov::4cd7462c-1b0b-42e5-b3bf-8652639ad50d" providerId="AD" clId="Web-{B7A3E2A7-D477-ECC3-EB77-BF4BEBF440C9}" dt="2024-01-18T14:10:43.151" v="3" actId="20577"/>
        <pc:sldMkLst>
          <pc:docMk/>
          <pc:sldMk cId="1080851645" sldId="495"/>
        </pc:sldMkLst>
        <pc:spChg chg="mod">
          <ac:chgData name="Ruppel, Chad" userId="S::chad.x.ruppel@hud.gov::4cd7462c-1b0b-42e5-b3bf-8652639ad50d" providerId="AD" clId="Web-{B7A3E2A7-D477-ECC3-EB77-BF4BEBF440C9}" dt="2024-01-18T14:10:43.151" v="3" actId="20577"/>
          <ac:spMkLst>
            <pc:docMk/>
            <pc:sldMk cId="1080851645" sldId="495"/>
            <ac:spMk id="3" creationId="{64572517-2402-12B4-9CDB-578A0C57AA0D}"/>
          </ac:spMkLst>
        </pc:spChg>
      </pc:sldChg>
    </pc:docChg>
  </pc:docChgLst>
  <pc:docChgLst>
    <pc:chgData name="Zimmermann, Jeff" userId="S::jeff.zimmermann@hud.gov::5202c32f-7365-4407-99b9-56154264fba5" providerId="AD" clId="Web-{76A7BDAD-EBCF-ED9C-6716-FA4F2851BBC3}"/>
    <pc:docChg chg="mod modSld">
      <pc:chgData name="Zimmermann, Jeff" userId="S::jeff.zimmermann@hud.gov::5202c32f-7365-4407-99b9-56154264fba5" providerId="AD" clId="Web-{76A7BDAD-EBCF-ED9C-6716-FA4F2851BBC3}" dt="2024-01-11T20:06:09.109" v="399" actId="20577"/>
      <pc:docMkLst>
        <pc:docMk/>
      </pc:docMkLst>
      <pc:sldChg chg="modSp modCm">
        <pc:chgData name="Zimmermann, Jeff" userId="S::jeff.zimmermann@hud.gov::5202c32f-7365-4407-99b9-56154264fba5" providerId="AD" clId="Web-{76A7BDAD-EBCF-ED9C-6716-FA4F2851BBC3}" dt="2024-01-11T20:06:09.109" v="399" actId="20577"/>
        <pc:sldMkLst>
          <pc:docMk/>
          <pc:sldMk cId="1080851645" sldId="495"/>
        </pc:sldMkLst>
        <pc:spChg chg="mod">
          <ac:chgData name="Zimmermann, Jeff" userId="S::jeff.zimmermann@hud.gov::5202c32f-7365-4407-99b9-56154264fba5" providerId="AD" clId="Web-{76A7BDAD-EBCF-ED9C-6716-FA4F2851BBC3}" dt="2024-01-11T20:06:09.109" v="399" actId="20577"/>
          <ac:spMkLst>
            <pc:docMk/>
            <pc:sldMk cId="1080851645" sldId="495"/>
            <ac:spMk id="3" creationId="{64572517-2402-12B4-9CDB-578A0C57AA0D}"/>
          </ac:spMkLst>
        </pc:spChg>
        <pc:extLst>
          <p:ext xmlns:p="http://schemas.openxmlformats.org/presentationml/2006/main" uri="{D6D511B9-2390-475A-947B-AFAB55BFBCF1}">
            <pc226:cmChg xmlns:pc226="http://schemas.microsoft.com/office/powerpoint/2022/06/main/command" chg="">
              <pc226:chgData name="Zimmermann, Jeff" userId="S::jeff.zimmermann@hud.gov::5202c32f-7365-4407-99b9-56154264fba5" providerId="AD" clId="Web-{76A7BDAD-EBCF-ED9C-6716-FA4F2851BBC3}" dt="2024-01-11T20:04:58.170" v="379"/>
              <pc2:cmMkLst xmlns:pc2="http://schemas.microsoft.com/office/powerpoint/2019/9/main/command">
                <pc:docMk/>
                <pc:sldMk cId="1080851645" sldId="495"/>
                <pc2:cmMk id="{AB9A7D8F-815D-410D-99DB-38D0BE4A4B2D}"/>
              </pc2:cmMkLst>
              <pc226:cmRplyChg chg="add">
                <pc226:chgData name="Zimmermann, Jeff" userId="S::jeff.zimmermann@hud.gov::5202c32f-7365-4407-99b9-56154264fba5" providerId="AD" clId="Web-{76A7BDAD-EBCF-ED9C-6716-FA4F2851BBC3}" dt="2024-01-11T20:04:58.170" v="379"/>
                <pc2:cmRplyMkLst xmlns:pc2="http://schemas.microsoft.com/office/powerpoint/2019/9/main/command">
                  <pc:docMk/>
                  <pc:sldMk cId="1080851645" sldId="495"/>
                  <pc2:cmMk id="{AB9A7D8F-815D-410D-99DB-38D0BE4A4B2D}"/>
                  <pc2:cmRplyMk id="{4B873383-F354-4528-954D-B70769A92798}"/>
                </pc2:cmRplyMkLst>
              </pc226:cmRplyChg>
            </pc226:cmChg>
          </p:ext>
        </pc:extLst>
      </pc:sldChg>
    </pc:docChg>
  </pc:docChgLst>
  <pc:docChgLst>
    <pc:chgData name="Ruppel, Chad" userId="S::chad.x.ruppel@hud.gov::4cd7462c-1b0b-42e5-b3bf-8652639ad50d" providerId="AD" clId="Web-{BC77E344-5921-4A8A-5B3A-B04A9650C217}"/>
    <pc:docChg chg="">
      <pc:chgData name="Ruppel, Chad" userId="S::chad.x.ruppel@hud.gov::4cd7462c-1b0b-42e5-b3bf-8652639ad50d" providerId="AD" clId="Web-{BC77E344-5921-4A8A-5B3A-B04A9650C217}" dt="2024-01-17T22:07:13.823" v="2"/>
      <pc:docMkLst>
        <pc:docMk/>
      </pc:docMkLst>
      <pc:sldChg chg="modCm">
        <pc:chgData name="Ruppel, Chad" userId="S::chad.x.ruppel@hud.gov::4cd7462c-1b0b-42e5-b3bf-8652639ad50d" providerId="AD" clId="Web-{BC77E344-5921-4A8A-5B3A-B04A9650C217}" dt="2024-01-17T22:07:13.823" v="2"/>
        <pc:sldMkLst>
          <pc:docMk/>
          <pc:sldMk cId="2363517942" sldId="498"/>
        </pc:sldMkLst>
        <pc:extLst>
          <p:ext xmlns:p="http://schemas.openxmlformats.org/presentationml/2006/main" uri="{D6D511B9-2390-475A-947B-AFAB55BFBCF1}">
            <pc226:cmChg xmlns:pc226="http://schemas.microsoft.com/office/powerpoint/2022/06/main/command" chg="">
              <pc226:chgData name="Ruppel, Chad" userId="S::chad.x.ruppel@hud.gov::4cd7462c-1b0b-42e5-b3bf-8652639ad50d" providerId="AD" clId="Web-{BC77E344-5921-4A8A-5B3A-B04A9650C217}" dt="2024-01-17T22:07:13.823" v="2"/>
              <pc2:cmMkLst xmlns:pc2="http://schemas.microsoft.com/office/powerpoint/2019/9/main/command">
                <pc:docMk/>
                <pc:sldMk cId="2363517942" sldId="498"/>
                <pc2:cmMk id="{1ED667DD-9856-4578-9528-E5B175550C6A}"/>
              </pc2:cmMkLst>
              <pc226:cmRplyChg chg="add">
                <pc226:chgData name="Ruppel, Chad" userId="S::chad.x.ruppel@hud.gov::4cd7462c-1b0b-42e5-b3bf-8652639ad50d" providerId="AD" clId="Web-{BC77E344-5921-4A8A-5B3A-B04A9650C217}" dt="2024-01-17T22:07:13.823" v="2"/>
                <pc2:cmRplyMkLst xmlns:pc2="http://schemas.microsoft.com/office/powerpoint/2019/9/main/command">
                  <pc:docMk/>
                  <pc:sldMk cId="2363517942" sldId="498"/>
                  <pc2:cmMk id="{1ED667DD-9856-4578-9528-E5B175550C6A}"/>
                  <pc2:cmRplyMk id="{22E09DC5-8E49-46BB-962F-48D5091C0D2E}"/>
                </pc2:cmRplyMkLst>
              </pc226:cmRplyChg>
              <pc226:cmRplyChg chg="add">
                <pc226:chgData name="Ruppel, Chad" userId="S::chad.x.ruppel@hud.gov::4cd7462c-1b0b-42e5-b3bf-8652639ad50d" providerId="AD" clId="Web-{BC77E344-5921-4A8A-5B3A-B04A9650C217}" dt="2024-01-17T22:07:03.917" v="1"/>
                <pc2:cmRplyMkLst xmlns:pc2="http://schemas.microsoft.com/office/powerpoint/2019/9/main/command">
                  <pc:docMk/>
                  <pc:sldMk cId="2363517942" sldId="498"/>
                  <pc2:cmMk id="{1ED667DD-9856-4578-9528-E5B175550C6A}"/>
                  <pc2:cmRplyMk id="{D78A6EFE-5CAF-41DC-9FFB-D26673AB7BCB}"/>
                </pc2:cmRplyMkLst>
              </pc226:cmRplyChg>
            </pc226:cmChg>
          </p:ext>
        </pc:extLst>
      </pc:sldChg>
      <pc:sldChg chg="modCm">
        <pc:chgData name="Ruppel, Chad" userId="S::chad.x.ruppel@hud.gov::4cd7462c-1b0b-42e5-b3bf-8652639ad50d" providerId="AD" clId="Web-{BC77E344-5921-4A8A-5B3A-B04A9650C217}" dt="2024-01-17T22:05:52.900" v="0"/>
        <pc:sldMkLst>
          <pc:docMk/>
          <pc:sldMk cId="728505848" sldId="499"/>
        </pc:sldMkLst>
        <pc:extLst>
          <p:ext xmlns:p="http://schemas.openxmlformats.org/presentationml/2006/main" uri="{D6D511B9-2390-475A-947B-AFAB55BFBCF1}">
            <pc226:cmChg xmlns:pc226="http://schemas.microsoft.com/office/powerpoint/2022/06/main/command" chg="">
              <pc226:chgData name="Ruppel, Chad" userId="S::chad.x.ruppel@hud.gov::4cd7462c-1b0b-42e5-b3bf-8652639ad50d" providerId="AD" clId="Web-{BC77E344-5921-4A8A-5B3A-B04A9650C217}" dt="2024-01-17T22:05:52.900" v="0"/>
              <pc2:cmMkLst xmlns:pc2="http://schemas.microsoft.com/office/powerpoint/2019/9/main/command">
                <pc:docMk/>
                <pc:sldMk cId="728505848" sldId="499"/>
                <pc2:cmMk id="{1F5B2AAF-D7B4-4F5B-AB61-584837DF9089}"/>
              </pc2:cmMkLst>
              <pc226:cmRplyChg chg="add">
                <pc226:chgData name="Ruppel, Chad" userId="S::chad.x.ruppel@hud.gov::4cd7462c-1b0b-42e5-b3bf-8652639ad50d" providerId="AD" clId="Web-{BC77E344-5921-4A8A-5B3A-B04A9650C217}" dt="2024-01-17T22:05:52.900" v="0"/>
                <pc2:cmRplyMkLst xmlns:pc2="http://schemas.microsoft.com/office/powerpoint/2019/9/main/command">
                  <pc:docMk/>
                  <pc:sldMk cId="728505848" sldId="499"/>
                  <pc2:cmMk id="{1F5B2AAF-D7B4-4F5B-AB61-584837DF9089}"/>
                  <pc2:cmRplyMk id="{68555619-8C46-4FB5-9C32-64D7E74CB033}"/>
                </pc2:cmRplyMkLst>
              </pc226:cmRplyChg>
            </pc226:cmChg>
          </p:ext>
        </pc:extLst>
      </pc:sldChg>
    </pc:docChg>
  </pc:docChgLst>
  <pc:docChgLst>
    <pc:chgData name="Trochmann, Maren B" userId="S::maren.trochmann@hud.gov::2051709e-edd8-4b88-864d-68c68c093f5e" providerId="AD" clId="Web-{3AF8A224-DB0B-3039-3F84-3E46F9FB920D}"/>
    <pc:docChg chg="addSld delSld modSld sldOrd modSection">
      <pc:chgData name="Trochmann, Maren B" userId="S::maren.trochmann@hud.gov::2051709e-edd8-4b88-864d-68c68c093f5e" providerId="AD" clId="Web-{3AF8A224-DB0B-3039-3F84-3E46F9FB920D}" dt="2024-01-12T13:49:28.041" v="1092" actId="20577"/>
      <pc:docMkLst>
        <pc:docMk/>
      </pc:docMkLst>
      <pc:sldChg chg="addSp delSp modSp">
        <pc:chgData name="Trochmann, Maren B" userId="S::maren.trochmann@hud.gov::2051709e-edd8-4b88-864d-68c68c093f5e" providerId="AD" clId="Web-{3AF8A224-DB0B-3039-3F84-3E46F9FB920D}" dt="2024-01-12T13:49:28.041" v="1092" actId="20577"/>
        <pc:sldMkLst>
          <pc:docMk/>
          <pc:sldMk cId="3918843564" sldId="500"/>
        </pc:sldMkLst>
        <pc:spChg chg="mod">
          <ac:chgData name="Trochmann, Maren B" userId="S::maren.trochmann@hud.gov::2051709e-edd8-4b88-864d-68c68c093f5e" providerId="AD" clId="Web-{3AF8A224-DB0B-3039-3F84-3E46F9FB920D}" dt="2024-01-12T13:49:28.041" v="1092" actId="20577"/>
          <ac:spMkLst>
            <pc:docMk/>
            <pc:sldMk cId="3918843564" sldId="500"/>
            <ac:spMk id="2" creationId="{66091DF3-D66B-D4FB-412C-B3D1E63F8AAA}"/>
          </ac:spMkLst>
        </pc:spChg>
        <pc:spChg chg="del">
          <ac:chgData name="Trochmann, Maren B" userId="S::maren.trochmann@hud.gov::2051709e-edd8-4b88-864d-68c68c093f5e" providerId="AD" clId="Web-{3AF8A224-DB0B-3039-3F84-3E46F9FB920D}" dt="2024-01-12T12:33:17.321" v="0"/>
          <ac:spMkLst>
            <pc:docMk/>
            <pc:sldMk cId="3918843564" sldId="500"/>
            <ac:spMk id="3" creationId="{F2326168-0826-60A2-79E1-C32C083EE25C}"/>
          </ac:spMkLst>
        </pc:spChg>
        <pc:picChg chg="add mod ord">
          <ac:chgData name="Trochmann, Maren B" userId="S::maren.trochmann@hud.gov::2051709e-edd8-4b88-864d-68c68c093f5e" providerId="AD" clId="Web-{3AF8A224-DB0B-3039-3F84-3E46F9FB920D}" dt="2024-01-12T13:49:19.166" v="1075" actId="14100"/>
          <ac:picMkLst>
            <pc:docMk/>
            <pc:sldMk cId="3918843564" sldId="500"/>
            <ac:picMk id="5" creationId="{683ECE4A-BCEA-D80F-9EE5-99122A1192C2}"/>
          </ac:picMkLst>
        </pc:picChg>
      </pc:sldChg>
      <pc:sldChg chg="modSp">
        <pc:chgData name="Trochmann, Maren B" userId="S::maren.trochmann@hud.gov::2051709e-edd8-4b88-864d-68c68c093f5e" providerId="AD" clId="Web-{3AF8A224-DB0B-3039-3F84-3E46F9FB920D}" dt="2024-01-12T12:50:49.389" v="212" actId="20577"/>
        <pc:sldMkLst>
          <pc:docMk/>
          <pc:sldMk cId="269916440" sldId="501"/>
        </pc:sldMkLst>
        <pc:spChg chg="mod">
          <ac:chgData name="Trochmann, Maren B" userId="S::maren.trochmann@hud.gov::2051709e-edd8-4b88-864d-68c68c093f5e" providerId="AD" clId="Web-{3AF8A224-DB0B-3039-3F84-3E46F9FB920D}" dt="2024-01-12T12:38:32.740" v="133" actId="1076"/>
          <ac:spMkLst>
            <pc:docMk/>
            <pc:sldMk cId="269916440" sldId="501"/>
            <ac:spMk id="2" creationId="{66091DF3-D66B-D4FB-412C-B3D1E63F8AAA}"/>
          </ac:spMkLst>
        </pc:spChg>
        <pc:spChg chg="mod">
          <ac:chgData name="Trochmann, Maren B" userId="S::maren.trochmann@hud.gov::2051709e-edd8-4b88-864d-68c68c093f5e" providerId="AD" clId="Web-{3AF8A224-DB0B-3039-3F84-3E46F9FB920D}" dt="2024-01-12T12:50:49.389" v="212" actId="20577"/>
          <ac:spMkLst>
            <pc:docMk/>
            <pc:sldMk cId="269916440" sldId="501"/>
            <ac:spMk id="3" creationId="{F2326168-0826-60A2-79E1-C32C083EE25C}"/>
          </ac:spMkLst>
        </pc:spChg>
      </pc:sldChg>
      <pc:sldChg chg="addSp delSp modSp ord modNotes">
        <pc:chgData name="Trochmann, Maren B" userId="S::maren.trochmann@hud.gov::2051709e-edd8-4b88-864d-68c68c093f5e" providerId="AD" clId="Web-{3AF8A224-DB0B-3039-3F84-3E46F9FB920D}" dt="2024-01-12T13:42:58.657" v="696" actId="20577"/>
        <pc:sldMkLst>
          <pc:docMk/>
          <pc:sldMk cId="2274371577" sldId="502"/>
        </pc:sldMkLst>
        <pc:spChg chg="mod">
          <ac:chgData name="Trochmann, Maren B" userId="S::maren.trochmann@hud.gov::2051709e-edd8-4b88-864d-68c68c093f5e" providerId="AD" clId="Web-{3AF8A224-DB0B-3039-3F84-3E46F9FB920D}" dt="2024-01-12T12:35:02.923" v="45" actId="20577"/>
          <ac:spMkLst>
            <pc:docMk/>
            <pc:sldMk cId="2274371577" sldId="502"/>
            <ac:spMk id="2" creationId="{66091DF3-D66B-D4FB-412C-B3D1E63F8AAA}"/>
          </ac:spMkLst>
        </pc:spChg>
        <pc:spChg chg="del mod">
          <ac:chgData name="Trochmann, Maren B" userId="S::maren.trochmann@hud.gov::2051709e-edd8-4b88-864d-68c68c093f5e" providerId="AD" clId="Web-{3AF8A224-DB0B-3039-3F84-3E46F9FB920D}" dt="2024-01-12T12:34:27.828" v="26"/>
          <ac:spMkLst>
            <pc:docMk/>
            <pc:sldMk cId="2274371577" sldId="502"/>
            <ac:spMk id="3" creationId="{F2326168-0826-60A2-79E1-C32C083EE25C}"/>
          </ac:spMkLst>
        </pc:spChg>
        <pc:spChg chg="add mod">
          <ac:chgData name="Trochmann, Maren B" userId="S::maren.trochmann@hud.gov::2051709e-edd8-4b88-864d-68c68c093f5e" providerId="AD" clId="Web-{3AF8A224-DB0B-3039-3F84-3E46F9FB920D}" dt="2024-01-12T13:42:58.657" v="696" actId="20577"/>
          <ac:spMkLst>
            <pc:docMk/>
            <pc:sldMk cId="2274371577" sldId="502"/>
            <ac:spMk id="5" creationId="{98676934-0A20-6AF3-3B21-9DB369976C4C}"/>
          </ac:spMkLst>
        </pc:spChg>
        <pc:picChg chg="add del mod">
          <ac:chgData name="Trochmann, Maren B" userId="S::maren.trochmann@hud.gov::2051709e-edd8-4b88-864d-68c68c093f5e" providerId="AD" clId="Web-{3AF8A224-DB0B-3039-3F84-3E46F9FB920D}" dt="2024-01-12T12:37:12.394" v="90"/>
          <ac:picMkLst>
            <pc:docMk/>
            <pc:sldMk cId="2274371577" sldId="502"/>
            <ac:picMk id="5" creationId="{82E26C4D-B52A-E51B-DEE2-8DF5A2047799}"/>
          </ac:picMkLst>
        </pc:picChg>
        <pc:picChg chg="add del mod">
          <ac:chgData name="Trochmann, Maren B" userId="S::maren.trochmann@hud.gov::2051709e-edd8-4b88-864d-68c68c093f5e" providerId="AD" clId="Web-{3AF8A224-DB0B-3039-3F84-3E46F9FB920D}" dt="2024-01-12T13:12:03.368" v="517"/>
          <ac:picMkLst>
            <pc:docMk/>
            <pc:sldMk cId="2274371577" sldId="502"/>
            <ac:picMk id="7" creationId="{E5AA04CE-4A0C-B343-701C-5934870EC44E}"/>
          </ac:picMkLst>
        </pc:picChg>
      </pc:sldChg>
      <pc:sldChg chg="addSp delSp modSp add del replId">
        <pc:chgData name="Trochmann, Maren B" userId="S::maren.trochmann@hud.gov::2051709e-edd8-4b88-864d-68c68c093f5e" providerId="AD" clId="Web-{3AF8A224-DB0B-3039-3F84-3E46F9FB920D}" dt="2024-01-12T12:52:40.329" v="266"/>
        <pc:sldMkLst>
          <pc:docMk/>
          <pc:sldMk cId="16961855" sldId="503"/>
        </pc:sldMkLst>
        <pc:spChg chg="mod">
          <ac:chgData name="Trochmann, Maren B" userId="S::maren.trochmann@hud.gov::2051709e-edd8-4b88-864d-68c68c093f5e" providerId="AD" clId="Web-{3AF8A224-DB0B-3039-3F84-3E46F9FB920D}" dt="2024-01-12T12:35:32.017" v="56" actId="20577"/>
          <ac:spMkLst>
            <pc:docMk/>
            <pc:sldMk cId="16961855" sldId="503"/>
            <ac:spMk id="2" creationId="{88B9B84F-A6FC-4BC7-3749-B4BA4A7E227A}"/>
          </ac:spMkLst>
        </pc:spChg>
        <pc:spChg chg="add mod">
          <ac:chgData name="Trochmann, Maren B" userId="S::maren.trochmann@hud.gov::2051709e-edd8-4b88-864d-68c68c093f5e" providerId="AD" clId="Web-{3AF8A224-DB0B-3039-3F84-3E46F9FB920D}" dt="2024-01-12T12:51:26.983" v="218" actId="20577"/>
          <ac:spMkLst>
            <pc:docMk/>
            <pc:sldMk cId="16961855" sldId="503"/>
            <ac:spMk id="8" creationId="{34B3C0FD-D306-343E-32BC-CA605A7972B9}"/>
          </ac:spMkLst>
        </pc:spChg>
        <pc:picChg chg="add del mod">
          <ac:chgData name="Trochmann, Maren B" userId="S::maren.trochmann@hud.gov::2051709e-edd8-4b88-864d-68c68c093f5e" providerId="AD" clId="Web-{3AF8A224-DB0B-3039-3F84-3E46F9FB920D}" dt="2024-01-12T12:50:56.779" v="213"/>
          <ac:picMkLst>
            <pc:docMk/>
            <pc:sldMk cId="16961855" sldId="503"/>
            <ac:picMk id="3" creationId="{4269F074-A0E3-6773-5B78-953B0BFD4056}"/>
          </ac:picMkLst>
        </pc:picChg>
        <pc:picChg chg="del">
          <ac:chgData name="Trochmann, Maren B" userId="S::maren.trochmann@hud.gov::2051709e-edd8-4b88-864d-68c68c093f5e" providerId="AD" clId="Web-{3AF8A224-DB0B-3039-3F84-3E46F9FB920D}" dt="2024-01-12T12:35:09.736" v="47"/>
          <ac:picMkLst>
            <pc:docMk/>
            <pc:sldMk cId="16961855" sldId="503"/>
            <ac:picMk id="5" creationId="{E3179974-69A9-3ED2-7F96-C50C87B9125C}"/>
          </ac:picMkLst>
        </pc:picChg>
        <pc:picChg chg="add del">
          <ac:chgData name="Trochmann, Maren B" userId="S::maren.trochmann@hud.gov::2051709e-edd8-4b88-864d-68c68c093f5e" providerId="AD" clId="Web-{3AF8A224-DB0B-3039-3F84-3E46F9FB920D}" dt="2024-01-12T12:51:15.249" v="215"/>
          <ac:picMkLst>
            <pc:docMk/>
            <pc:sldMk cId="16961855" sldId="503"/>
            <ac:picMk id="7" creationId="{97D45607-D452-A6E0-8E29-9550E072E440}"/>
          </ac:picMkLst>
        </pc:picChg>
      </pc:sldChg>
      <pc:sldChg chg="addSp delSp modSp add ord replId modNotes">
        <pc:chgData name="Trochmann, Maren B" userId="S::maren.trochmann@hud.gov::2051709e-edd8-4b88-864d-68c68c093f5e" providerId="AD" clId="Web-{3AF8A224-DB0B-3039-3F84-3E46F9FB920D}" dt="2024-01-12T13:44:38.066" v="727"/>
        <pc:sldMkLst>
          <pc:docMk/>
          <pc:sldMk cId="4109549375" sldId="504"/>
        </pc:sldMkLst>
        <pc:spChg chg="mod">
          <ac:chgData name="Trochmann, Maren B" userId="S::maren.trochmann@hud.gov::2051709e-edd8-4b88-864d-68c68c093f5e" providerId="AD" clId="Web-{3AF8A224-DB0B-3039-3F84-3E46F9FB920D}" dt="2024-01-12T12:36:06.237" v="77" actId="20577"/>
          <ac:spMkLst>
            <pc:docMk/>
            <pc:sldMk cId="4109549375" sldId="504"/>
            <ac:spMk id="2" creationId="{9F25FC9C-A5C1-493D-4FA0-A6C5D0D3A84D}"/>
          </ac:spMkLst>
        </pc:spChg>
        <pc:spChg chg="add del mod">
          <ac:chgData name="Trochmann, Maren B" userId="S::maren.trochmann@hud.gov::2051709e-edd8-4b88-864d-68c68c093f5e" providerId="AD" clId="Web-{3AF8A224-DB0B-3039-3F84-3E46F9FB920D}" dt="2024-01-12T13:44:13.924" v="715" actId="14100"/>
          <ac:spMkLst>
            <pc:docMk/>
            <pc:sldMk cId="4109549375" sldId="504"/>
            <ac:spMk id="3" creationId="{1ED817DD-92BF-8049-C736-E714096316F6}"/>
          </ac:spMkLst>
        </pc:spChg>
        <pc:picChg chg="del">
          <ac:chgData name="Trochmann, Maren B" userId="S::maren.trochmann@hud.gov::2051709e-edd8-4b88-864d-68c68c093f5e" providerId="AD" clId="Web-{3AF8A224-DB0B-3039-3F84-3E46F9FB920D}" dt="2024-01-12T12:35:47.111" v="58"/>
          <ac:picMkLst>
            <pc:docMk/>
            <pc:sldMk cId="4109549375" sldId="504"/>
            <ac:picMk id="3" creationId="{34B0C92B-26AF-73B5-7E1E-D99E17265591}"/>
          </ac:picMkLst>
        </pc:picChg>
        <pc:picChg chg="add del mod">
          <ac:chgData name="Trochmann, Maren B" userId="S::maren.trochmann@hud.gov::2051709e-edd8-4b88-864d-68c68c093f5e" providerId="AD" clId="Web-{3AF8A224-DB0B-3039-3F84-3E46F9FB920D}" dt="2024-01-12T13:43:30.361" v="697"/>
          <ac:picMkLst>
            <pc:docMk/>
            <pc:sldMk cId="4109549375" sldId="504"/>
            <ac:picMk id="5" creationId="{82F758AC-11EF-10CE-7B3C-21EA7E505A90}"/>
          </ac:picMkLst>
        </pc:picChg>
      </pc:sldChg>
      <pc:sldChg chg="addSp delSp modSp add replId modNotes">
        <pc:chgData name="Trochmann, Maren B" userId="S::maren.trochmann@hud.gov::2051709e-edd8-4b88-864d-68c68c093f5e" providerId="AD" clId="Web-{3AF8A224-DB0B-3039-3F84-3E46F9FB920D}" dt="2024-01-12T13:48:57.275" v="1073"/>
        <pc:sldMkLst>
          <pc:docMk/>
          <pc:sldMk cId="4257462030" sldId="505"/>
        </pc:sldMkLst>
        <pc:spChg chg="mod">
          <ac:chgData name="Trochmann, Maren B" userId="S::maren.trochmann@hud.gov::2051709e-edd8-4b88-864d-68c68c093f5e" providerId="AD" clId="Web-{3AF8A224-DB0B-3039-3F84-3E46F9FB920D}" dt="2024-01-12T12:36:39.644" v="87" actId="20577"/>
          <ac:spMkLst>
            <pc:docMk/>
            <pc:sldMk cId="4257462030" sldId="505"/>
            <ac:spMk id="2" creationId="{16E34E11-1581-CE13-7B71-FEFEC7D3C913}"/>
          </ac:spMkLst>
        </pc:spChg>
        <pc:spChg chg="add mod">
          <ac:chgData name="Trochmann, Maren B" userId="S::maren.trochmann@hud.gov::2051709e-edd8-4b88-864d-68c68c093f5e" providerId="AD" clId="Web-{3AF8A224-DB0B-3039-3F84-3E46F9FB920D}" dt="2024-01-12T13:48:53.775" v="1072" actId="20577"/>
          <ac:spMkLst>
            <pc:docMk/>
            <pc:sldMk cId="4257462030" sldId="505"/>
            <ac:spMk id="5" creationId="{C21F9146-0642-C0CE-26ED-0EAD891E9D6D}"/>
          </ac:spMkLst>
        </pc:spChg>
        <pc:picChg chg="del">
          <ac:chgData name="Trochmann, Maren B" userId="S::maren.trochmann@hud.gov::2051709e-edd8-4b88-864d-68c68c093f5e" providerId="AD" clId="Web-{3AF8A224-DB0B-3039-3F84-3E46F9FB920D}" dt="2024-01-12T12:36:47.050" v="88"/>
          <ac:picMkLst>
            <pc:docMk/>
            <pc:sldMk cId="4257462030" sldId="505"/>
            <ac:picMk id="3" creationId="{2C63053A-5600-1F08-3B5D-DF3540DE5CEC}"/>
          </ac:picMkLst>
        </pc:picChg>
        <pc:picChg chg="add del">
          <ac:chgData name="Trochmann, Maren B" userId="S::maren.trochmann@hud.gov::2051709e-edd8-4b88-864d-68c68c093f5e" providerId="AD" clId="Web-{3AF8A224-DB0B-3039-3F84-3E46F9FB920D}" dt="2024-01-12T13:44:43.956" v="728"/>
          <ac:picMkLst>
            <pc:docMk/>
            <pc:sldMk cId="4257462030" sldId="505"/>
            <ac:picMk id="6" creationId="{528ED4BB-9F5C-B609-1583-F7B62A33AFB9}"/>
          </ac:picMkLst>
        </pc:picChg>
      </pc:sldChg>
      <pc:sldChg chg="modSp add replId">
        <pc:chgData name="Trochmann, Maren B" userId="S::maren.trochmann@hud.gov::2051709e-edd8-4b88-864d-68c68c093f5e" providerId="AD" clId="Web-{3AF8A224-DB0B-3039-3F84-3E46F9FB920D}" dt="2024-01-12T12:52:33.860" v="265" actId="20577"/>
        <pc:sldMkLst>
          <pc:docMk/>
          <pc:sldMk cId="1156212791" sldId="506"/>
        </pc:sldMkLst>
        <pc:spChg chg="mod">
          <ac:chgData name="Trochmann, Maren B" userId="S::maren.trochmann@hud.gov::2051709e-edd8-4b88-864d-68c68c093f5e" providerId="AD" clId="Web-{3AF8A224-DB0B-3039-3F84-3E46F9FB920D}" dt="2024-01-12T12:52:33.860" v="265" actId="20577"/>
          <ac:spMkLst>
            <pc:docMk/>
            <pc:sldMk cId="1156212791" sldId="506"/>
            <ac:spMk id="2" creationId="{A8FD563F-4B61-1642-837C-4893C3A8EC4E}"/>
          </ac:spMkLst>
        </pc:spChg>
        <pc:spChg chg="mod">
          <ac:chgData name="Trochmann, Maren B" userId="S::maren.trochmann@hud.gov::2051709e-edd8-4b88-864d-68c68c093f5e" providerId="AD" clId="Web-{3AF8A224-DB0B-3039-3F84-3E46F9FB920D}" dt="2024-01-12T12:52:25.625" v="250" actId="20577"/>
          <ac:spMkLst>
            <pc:docMk/>
            <pc:sldMk cId="1156212791" sldId="506"/>
            <ac:spMk id="3" creationId="{A7949804-F0AC-9D61-108B-6DEB2E1ABA34}"/>
          </ac:spMkLst>
        </pc:spChg>
      </pc:sldChg>
      <pc:sldChg chg="modSp add ord replId modNotes">
        <pc:chgData name="Trochmann, Maren B" userId="S::maren.trochmann@hud.gov::2051709e-edd8-4b88-864d-68c68c093f5e" providerId="AD" clId="Web-{3AF8A224-DB0B-3039-3F84-3E46F9FB920D}" dt="2024-01-12T13:11:52.196" v="512"/>
        <pc:sldMkLst>
          <pc:docMk/>
          <pc:sldMk cId="69361750" sldId="507"/>
        </pc:sldMkLst>
        <pc:spChg chg="mod">
          <ac:chgData name="Trochmann, Maren B" userId="S::maren.trochmann@hud.gov::2051709e-edd8-4b88-864d-68c68c093f5e" providerId="AD" clId="Web-{3AF8A224-DB0B-3039-3F84-3E46F9FB920D}" dt="2024-01-12T12:53:31.501" v="284" actId="20577"/>
          <ac:spMkLst>
            <pc:docMk/>
            <pc:sldMk cId="69361750" sldId="507"/>
            <ac:spMk id="2" creationId="{CBC98BC1-1400-ADB0-7B90-9781C6741BB3}"/>
          </ac:spMkLst>
        </pc:spChg>
        <pc:spChg chg="mod">
          <ac:chgData name="Trochmann, Maren B" userId="S::maren.trochmann@hud.gov::2051709e-edd8-4b88-864d-68c68c093f5e" providerId="AD" clId="Web-{3AF8A224-DB0B-3039-3F84-3E46F9FB920D}" dt="2024-01-12T13:11:50.899" v="508" actId="20577"/>
          <ac:spMkLst>
            <pc:docMk/>
            <pc:sldMk cId="69361750" sldId="507"/>
            <ac:spMk id="3" creationId="{DBD6D0E2-B715-F52B-1F9E-F4426CE26BBE}"/>
          </ac:spMkLst>
        </pc:spChg>
      </pc:sldChg>
      <pc:sldChg chg="modSp add del replId">
        <pc:chgData name="Trochmann, Maren B" userId="S::maren.trochmann@hud.gov::2051709e-edd8-4b88-864d-68c68c093f5e" providerId="AD" clId="Web-{3AF8A224-DB0B-3039-3F84-3E46F9FB920D}" dt="2024-01-12T13:48:38.790" v="1057"/>
        <pc:sldMkLst>
          <pc:docMk/>
          <pc:sldMk cId="3407542113" sldId="508"/>
        </pc:sldMkLst>
        <pc:spChg chg="mod">
          <ac:chgData name="Trochmann, Maren B" userId="S::maren.trochmann@hud.gov::2051709e-edd8-4b88-864d-68c68c093f5e" providerId="AD" clId="Web-{3AF8A224-DB0B-3039-3F84-3E46F9FB920D}" dt="2024-01-12T13:46:51.334" v="913" actId="20577"/>
          <ac:spMkLst>
            <pc:docMk/>
            <pc:sldMk cId="3407542113" sldId="508"/>
            <ac:spMk id="2" creationId="{F0740824-DF75-D975-9A42-A27E38C7965B}"/>
          </ac:spMkLst>
        </pc:spChg>
        <pc:spChg chg="mod">
          <ac:chgData name="Trochmann, Maren B" userId="S::maren.trochmann@hud.gov::2051709e-edd8-4b88-864d-68c68c093f5e" providerId="AD" clId="Web-{3AF8A224-DB0B-3039-3F84-3E46F9FB920D}" dt="2024-01-12T13:48:26.399" v="1056" actId="20577"/>
          <ac:spMkLst>
            <pc:docMk/>
            <pc:sldMk cId="3407542113" sldId="508"/>
            <ac:spMk id="5" creationId="{912769A3-A34D-DAC4-8AC8-7ACAEF531267}"/>
          </ac:spMkLst>
        </pc:spChg>
      </pc:sldChg>
    </pc:docChg>
  </pc:docChgLst>
  <pc:docChgLst>
    <pc:chgData name="Zimmermann, Jeff" userId="S::jeff.zimmermann@hud.gov::5202c32f-7365-4407-99b9-56154264fba5" providerId="AD" clId="Web-{1E6BC140-7D5A-715A-144B-D9E9F24D99F6}"/>
    <pc:docChg chg="">
      <pc:chgData name="Zimmermann, Jeff" userId="S::jeff.zimmermann@hud.gov::5202c32f-7365-4407-99b9-56154264fba5" providerId="AD" clId="Web-{1E6BC140-7D5A-715A-144B-D9E9F24D99F6}" dt="2024-01-18T15:47:10.293" v="0"/>
      <pc:docMkLst>
        <pc:docMk/>
      </pc:docMkLst>
      <pc:sldChg chg="modCm">
        <pc:chgData name="Zimmermann, Jeff" userId="S::jeff.zimmermann@hud.gov::5202c32f-7365-4407-99b9-56154264fba5" providerId="AD" clId="Web-{1E6BC140-7D5A-715A-144B-D9E9F24D99F6}" dt="2024-01-18T15:47:10.293" v="0"/>
        <pc:sldMkLst>
          <pc:docMk/>
          <pc:sldMk cId="728505848" sldId="499"/>
        </pc:sldMkLst>
        <pc:extLst>
          <p:ext xmlns:p="http://schemas.openxmlformats.org/presentationml/2006/main" uri="{D6D511B9-2390-475A-947B-AFAB55BFBCF1}">
            <pc226:cmChg xmlns:pc226="http://schemas.microsoft.com/office/powerpoint/2022/06/main/command" chg="">
              <pc226:chgData name="Zimmermann, Jeff" userId="S::jeff.zimmermann@hud.gov::5202c32f-7365-4407-99b9-56154264fba5" providerId="AD" clId="Web-{1E6BC140-7D5A-715A-144B-D9E9F24D99F6}" dt="2024-01-18T15:47:10.293" v="0"/>
              <pc2:cmMkLst xmlns:pc2="http://schemas.microsoft.com/office/powerpoint/2019/9/main/command">
                <pc:docMk/>
                <pc:sldMk cId="728505848" sldId="499"/>
                <pc2:cmMk id="{1F5B2AAF-D7B4-4F5B-AB61-584837DF9089}"/>
              </pc2:cmMkLst>
              <pc226:cmRplyChg chg="add">
                <pc226:chgData name="Zimmermann, Jeff" userId="S::jeff.zimmermann@hud.gov::5202c32f-7365-4407-99b9-56154264fba5" providerId="AD" clId="Web-{1E6BC140-7D5A-715A-144B-D9E9F24D99F6}" dt="2024-01-18T15:47:10.293" v="0"/>
                <pc2:cmRplyMkLst xmlns:pc2="http://schemas.microsoft.com/office/powerpoint/2019/9/main/command">
                  <pc:docMk/>
                  <pc:sldMk cId="728505848" sldId="499"/>
                  <pc2:cmMk id="{1F5B2AAF-D7B4-4F5B-AB61-584837DF9089}"/>
                  <pc2:cmRplyMk id="{6702721F-7D8A-4413-B2B0-2048B0F209A3}"/>
                </pc2:cmRplyMkLst>
              </pc226:cmRplyChg>
            </pc226:cmChg>
          </p:ext>
        </pc:extLst>
      </pc:sldChg>
    </pc:docChg>
  </pc:docChgLst>
  <pc:docChgLst>
    <pc:chgData name="Herring, Courtney J" userId="S::courtney.j.herring@hud.gov::8b85446b-fb45-402b-8364-3c8106c3fb66" providerId="AD" clId="Web-{BC323213-05EA-CD7F-4C33-755682657B64}"/>
    <pc:docChg chg="modSld">
      <pc:chgData name="Herring, Courtney J" userId="S::courtney.j.herring@hud.gov::8b85446b-fb45-402b-8364-3c8106c3fb66" providerId="AD" clId="Web-{BC323213-05EA-CD7F-4C33-755682657B64}" dt="2024-01-12T14:46:10.492" v="3" actId="20577"/>
      <pc:docMkLst>
        <pc:docMk/>
      </pc:docMkLst>
      <pc:sldChg chg="modSp">
        <pc:chgData name="Herring, Courtney J" userId="S::courtney.j.herring@hud.gov::8b85446b-fb45-402b-8364-3c8106c3fb66" providerId="AD" clId="Web-{BC323213-05EA-CD7F-4C33-755682657B64}" dt="2024-01-12T14:46:10.492" v="3" actId="20577"/>
        <pc:sldMkLst>
          <pc:docMk/>
          <pc:sldMk cId="1156212791" sldId="506"/>
        </pc:sldMkLst>
        <pc:spChg chg="mod">
          <ac:chgData name="Herring, Courtney J" userId="S::courtney.j.herring@hud.gov::8b85446b-fb45-402b-8364-3c8106c3fb66" providerId="AD" clId="Web-{BC323213-05EA-CD7F-4C33-755682657B64}" dt="2024-01-12T14:46:10.492" v="3" actId="20577"/>
          <ac:spMkLst>
            <pc:docMk/>
            <pc:sldMk cId="1156212791" sldId="506"/>
            <ac:spMk id="3" creationId="{A7949804-F0AC-9D61-108B-6DEB2E1ABA34}"/>
          </ac:spMkLst>
        </pc:spChg>
      </pc:sldChg>
    </pc:docChg>
  </pc:docChgLst>
  <pc:docChgLst>
    <pc:chgData name="Warren, Emily J" userId="3b7c7621-5bb6-441b-a45d-65ed6122b928" providerId="ADAL" clId="{E9EA420A-C094-44F3-85DB-4858F6B3F8F2}"/>
    <pc:docChg chg="delSld modSld modSection">
      <pc:chgData name="Warren, Emily J" userId="3b7c7621-5bb6-441b-a45d-65ed6122b928" providerId="ADAL" clId="{E9EA420A-C094-44F3-85DB-4858F6B3F8F2}" dt="2024-01-12T16:23:15.620" v="36" actId="20577"/>
      <pc:docMkLst>
        <pc:docMk/>
      </pc:docMkLst>
      <pc:sldChg chg="modSp mod">
        <pc:chgData name="Warren, Emily J" userId="3b7c7621-5bb6-441b-a45d-65ed6122b928" providerId="ADAL" clId="{E9EA420A-C094-44F3-85DB-4858F6B3F8F2}" dt="2024-01-12T16:22:38.736" v="32" actId="20577"/>
        <pc:sldMkLst>
          <pc:docMk/>
          <pc:sldMk cId="524649735" sldId="496"/>
        </pc:sldMkLst>
        <pc:spChg chg="mod">
          <ac:chgData name="Warren, Emily J" userId="3b7c7621-5bb6-441b-a45d-65ed6122b928" providerId="ADAL" clId="{E9EA420A-C094-44F3-85DB-4858F6B3F8F2}" dt="2024-01-12T16:22:38.736" v="32" actId="20577"/>
          <ac:spMkLst>
            <pc:docMk/>
            <pc:sldMk cId="524649735" sldId="496"/>
            <ac:spMk id="3" creationId="{64572517-2402-12B4-9CDB-578A0C57AA0D}"/>
          </ac:spMkLst>
        </pc:spChg>
      </pc:sldChg>
      <pc:sldChg chg="del">
        <pc:chgData name="Warren, Emily J" userId="3b7c7621-5bb6-441b-a45d-65ed6122b928" providerId="ADAL" clId="{E9EA420A-C094-44F3-85DB-4858F6B3F8F2}" dt="2024-01-12T16:22:51.985" v="33" actId="2696"/>
        <pc:sldMkLst>
          <pc:docMk/>
          <pc:sldMk cId="4109549375" sldId="504"/>
        </pc:sldMkLst>
      </pc:sldChg>
      <pc:sldChg chg="modSp mod">
        <pc:chgData name="Warren, Emily J" userId="3b7c7621-5bb6-441b-a45d-65ed6122b928" providerId="ADAL" clId="{E9EA420A-C094-44F3-85DB-4858F6B3F8F2}" dt="2024-01-12T16:23:15.620" v="36" actId="20577"/>
        <pc:sldMkLst>
          <pc:docMk/>
          <pc:sldMk cId="1156212791" sldId="506"/>
        </pc:sldMkLst>
        <pc:spChg chg="mod">
          <ac:chgData name="Warren, Emily J" userId="3b7c7621-5bb6-441b-a45d-65ed6122b928" providerId="ADAL" clId="{E9EA420A-C094-44F3-85DB-4858F6B3F8F2}" dt="2024-01-12T16:23:15.620" v="36" actId="20577"/>
          <ac:spMkLst>
            <pc:docMk/>
            <pc:sldMk cId="1156212791" sldId="506"/>
            <ac:spMk id="3" creationId="{A7949804-F0AC-9D61-108B-6DEB2E1ABA34}"/>
          </ac:spMkLst>
        </pc:spChg>
      </pc:sldChg>
    </pc:docChg>
  </pc:docChgLst>
  <pc:docChgLst>
    <pc:chgData name="Zimmermann, Jeff" userId="S::jeff.zimmermann@hud.gov::5202c32f-7365-4407-99b9-56154264fba5" providerId="AD" clId="Web-{F1E67632-13E3-5B00-F947-91EA24C9DE5C}"/>
    <pc:docChg chg="modSld">
      <pc:chgData name="Zimmermann, Jeff" userId="S::jeff.zimmermann@hud.gov::5202c32f-7365-4407-99b9-56154264fba5" providerId="AD" clId="Web-{F1E67632-13E3-5B00-F947-91EA24C9DE5C}" dt="2024-01-12T14:01:03.883" v="4" actId="1076"/>
      <pc:docMkLst>
        <pc:docMk/>
      </pc:docMkLst>
      <pc:sldChg chg="modSp">
        <pc:chgData name="Zimmermann, Jeff" userId="S::jeff.zimmermann@hud.gov::5202c32f-7365-4407-99b9-56154264fba5" providerId="AD" clId="Web-{F1E67632-13E3-5B00-F947-91EA24C9DE5C}" dt="2024-01-12T14:01:03.883" v="4" actId="1076"/>
        <pc:sldMkLst>
          <pc:docMk/>
          <pc:sldMk cId="524649735" sldId="496"/>
        </pc:sldMkLst>
        <pc:spChg chg="mod">
          <ac:chgData name="Zimmermann, Jeff" userId="S::jeff.zimmermann@hud.gov::5202c32f-7365-4407-99b9-56154264fba5" providerId="AD" clId="Web-{F1E67632-13E3-5B00-F947-91EA24C9DE5C}" dt="2024-01-12T14:01:03.883" v="4" actId="1076"/>
          <ac:spMkLst>
            <pc:docMk/>
            <pc:sldMk cId="524649735" sldId="496"/>
            <ac:spMk id="3" creationId="{64572517-2402-12B4-9CDB-578A0C57AA0D}"/>
          </ac:spMkLst>
        </pc:spChg>
      </pc:sldChg>
    </pc:docChg>
  </pc:docChgLst>
  <pc:docChgLst>
    <pc:chgData name="Trochmann, Maren B" userId="S::maren.trochmann@hud.gov::2051709e-edd8-4b88-864d-68c68c093f5e" providerId="AD" clId="Web-{1A37B78C-EC07-B4B7-8F19-6570F549A1BA}"/>
    <pc:docChg chg="mod modSld">
      <pc:chgData name="Trochmann, Maren B" userId="S::maren.trochmann@hud.gov::2051709e-edd8-4b88-864d-68c68c093f5e" providerId="AD" clId="Web-{1A37B78C-EC07-B4B7-8F19-6570F549A1BA}" dt="2024-01-16T16:45:08.440" v="14"/>
      <pc:docMkLst>
        <pc:docMk/>
      </pc:docMkLst>
      <pc:sldChg chg="modCm modNotes">
        <pc:chgData name="Trochmann, Maren B" userId="S::maren.trochmann@hud.gov::2051709e-edd8-4b88-864d-68c68c093f5e" providerId="AD" clId="Web-{1A37B78C-EC07-B4B7-8F19-6570F549A1BA}" dt="2024-01-16T16:45:08.440" v="14"/>
        <pc:sldMkLst>
          <pc:docMk/>
          <pc:sldMk cId="3918843564" sldId="500"/>
        </pc:sldMkLst>
        <pc:extLst>
          <p:ext xmlns:p="http://schemas.openxmlformats.org/presentationml/2006/main" uri="{D6D511B9-2390-475A-947B-AFAB55BFBCF1}">
            <pc226:cmChg xmlns:pc226="http://schemas.microsoft.com/office/powerpoint/2022/06/main/command" chg="">
              <pc226:chgData name="Trochmann, Maren B" userId="S::maren.trochmann@hud.gov::2051709e-edd8-4b88-864d-68c68c093f5e" providerId="AD" clId="Web-{1A37B78C-EC07-B4B7-8F19-6570F549A1BA}" dt="2024-01-16T16:45:08.440" v="14"/>
              <pc2:cmMkLst xmlns:pc2="http://schemas.microsoft.com/office/powerpoint/2019/9/main/command">
                <pc:docMk/>
                <pc:sldMk cId="3918843564" sldId="500"/>
                <pc2:cmMk id="{1DB1B81F-6BC5-4666-A574-EE32FB358C51}"/>
              </pc2:cmMkLst>
              <pc226:cmRplyChg chg="add">
                <pc226:chgData name="Trochmann, Maren B" userId="S::maren.trochmann@hud.gov::2051709e-edd8-4b88-864d-68c68c093f5e" providerId="AD" clId="Web-{1A37B78C-EC07-B4B7-8F19-6570F549A1BA}" dt="2024-01-16T16:45:08.440" v="14"/>
                <pc2:cmRplyMkLst xmlns:pc2="http://schemas.microsoft.com/office/powerpoint/2019/9/main/command">
                  <pc:docMk/>
                  <pc:sldMk cId="3918843564" sldId="500"/>
                  <pc2:cmMk id="{1DB1B81F-6BC5-4666-A574-EE32FB358C51}"/>
                  <pc2:cmRplyMk id="{CDB7F711-B53A-4822-AC3E-C1EA368A4A93}"/>
                </pc2:cmRplyMkLst>
              </pc226:cmRplyChg>
            </pc226:cmChg>
          </p:ext>
        </pc:extLst>
      </pc:sldChg>
      <pc:sldChg chg="modNotes">
        <pc:chgData name="Trochmann, Maren B" userId="S::maren.trochmann@hud.gov::2051709e-edd8-4b88-864d-68c68c093f5e" providerId="AD" clId="Web-{1A37B78C-EC07-B4B7-8F19-6570F549A1BA}" dt="2024-01-16T16:44:32.065" v="5"/>
        <pc:sldMkLst>
          <pc:docMk/>
          <pc:sldMk cId="269916440" sldId="501"/>
        </pc:sldMkLst>
      </pc:sldChg>
      <pc:sldChg chg="modNotes">
        <pc:chgData name="Trochmann, Maren B" userId="S::maren.trochmann@hud.gov::2051709e-edd8-4b88-864d-68c68c093f5e" providerId="AD" clId="Web-{1A37B78C-EC07-B4B7-8F19-6570F549A1BA}" dt="2024-01-16T16:44:36.252" v="6"/>
        <pc:sldMkLst>
          <pc:docMk/>
          <pc:sldMk cId="1156212791" sldId="506"/>
        </pc:sldMkLst>
      </pc:sldChg>
    </pc:docChg>
  </pc:docChgLst>
  <pc:docChgLst>
    <pc:chgData name="Ruppel, Chad" userId="S::chad.x.ruppel@hud.gov::4cd7462c-1b0b-42e5-b3bf-8652639ad50d" providerId="AD" clId="Web-{C3F90B0A-3F42-C6E9-C574-7B6CF88AAE3C}"/>
    <pc:docChg chg="delSld modSld modSection">
      <pc:chgData name="Ruppel, Chad" userId="S::chad.x.ruppel@hud.gov::4cd7462c-1b0b-42e5-b3bf-8652639ad50d" providerId="AD" clId="Web-{C3F90B0A-3F42-C6E9-C574-7B6CF88AAE3C}" dt="2024-01-11T17:50:13.631" v="150"/>
      <pc:docMkLst>
        <pc:docMk/>
      </pc:docMkLst>
      <pc:sldChg chg="modSp">
        <pc:chgData name="Ruppel, Chad" userId="S::chad.x.ruppel@hud.gov::4cd7462c-1b0b-42e5-b3bf-8652639ad50d" providerId="AD" clId="Web-{C3F90B0A-3F42-C6E9-C574-7B6CF88AAE3C}" dt="2024-01-11T17:47:08.207" v="8" actId="20577"/>
        <pc:sldMkLst>
          <pc:docMk/>
          <pc:sldMk cId="2943572960" sldId="256"/>
        </pc:sldMkLst>
        <pc:spChg chg="mod">
          <ac:chgData name="Ruppel, Chad" userId="S::chad.x.ruppel@hud.gov::4cd7462c-1b0b-42e5-b3bf-8652639ad50d" providerId="AD" clId="Web-{C3F90B0A-3F42-C6E9-C574-7B6CF88AAE3C}" dt="2024-01-11T17:47:08.207" v="8" actId="20577"/>
          <ac:spMkLst>
            <pc:docMk/>
            <pc:sldMk cId="2943572960" sldId="256"/>
            <ac:spMk id="2" creationId="{42CF17CB-C06B-42B3-BF3A-AA74B4A1BB98}"/>
          </ac:spMkLst>
        </pc:spChg>
        <pc:spChg chg="mod">
          <ac:chgData name="Ruppel, Chad" userId="S::chad.x.ruppel@hud.gov::4cd7462c-1b0b-42e5-b3bf-8652639ad50d" providerId="AD" clId="Web-{C3F90B0A-3F42-C6E9-C574-7B6CF88AAE3C}" dt="2024-01-11T17:46:59.098" v="5" actId="20577"/>
          <ac:spMkLst>
            <pc:docMk/>
            <pc:sldMk cId="2943572960" sldId="256"/>
            <ac:spMk id="3" creationId="{5EE30136-5F0F-4AF8-AF47-B81C49192530}"/>
          </ac:spMkLst>
        </pc:spChg>
      </pc:sldChg>
      <pc:sldChg chg="del">
        <pc:chgData name="Ruppel, Chad" userId="S::chad.x.ruppel@hud.gov::4cd7462c-1b0b-42e5-b3bf-8652639ad50d" providerId="AD" clId="Web-{C3F90B0A-3F42-C6E9-C574-7B6CF88AAE3C}" dt="2024-01-11T17:50:10.100" v="146"/>
        <pc:sldMkLst>
          <pc:docMk/>
          <pc:sldMk cId="1074984119" sldId="259"/>
        </pc:sldMkLst>
      </pc:sldChg>
      <pc:sldChg chg="del">
        <pc:chgData name="Ruppel, Chad" userId="S::chad.x.ruppel@hud.gov::4cd7462c-1b0b-42e5-b3bf-8652639ad50d" providerId="AD" clId="Web-{C3F90B0A-3F42-C6E9-C574-7B6CF88AAE3C}" dt="2024-01-11T17:50:11.803" v="148"/>
        <pc:sldMkLst>
          <pc:docMk/>
          <pc:sldMk cId="1137825752" sldId="260"/>
        </pc:sldMkLst>
      </pc:sldChg>
      <pc:sldChg chg="del">
        <pc:chgData name="Ruppel, Chad" userId="S::chad.x.ruppel@hud.gov::4cd7462c-1b0b-42e5-b3bf-8652639ad50d" providerId="AD" clId="Web-{C3F90B0A-3F42-C6E9-C574-7B6CF88AAE3C}" dt="2024-01-11T17:50:12.756" v="149"/>
        <pc:sldMkLst>
          <pc:docMk/>
          <pc:sldMk cId="4235756197" sldId="262"/>
        </pc:sldMkLst>
      </pc:sldChg>
      <pc:sldChg chg="del">
        <pc:chgData name="Ruppel, Chad" userId="S::chad.x.ruppel@hud.gov::4cd7462c-1b0b-42e5-b3bf-8652639ad50d" providerId="AD" clId="Web-{C3F90B0A-3F42-C6E9-C574-7B6CF88AAE3C}" dt="2024-01-11T17:50:13.631" v="150"/>
        <pc:sldMkLst>
          <pc:docMk/>
          <pc:sldMk cId="973755759" sldId="271"/>
        </pc:sldMkLst>
      </pc:sldChg>
      <pc:sldChg chg="del">
        <pc:chgData name="Ruppel, Chad" userId="S::chad.x.ruppel@hud.gov::4cd7462c-1b0b-42e5-b3bf-8652639ad50d" providerId="AD" clId="Web-{C3F90B0A-3F42-C6E9-C574-7B6CF88AAE3C}" dt="2024-01-11T17:50:10.975" v="147"/>
        <pc:sldMkLst>
          <pc:docMk/>
          <pc:sldMk cId="1527069729" sldId="274"/>
        </pc:sldMkLst>
      </pc:sldChg>
      <pc:sldChg chg="del">
        <pc:chgData name="Ruppel, Chad" userId="S::chad.x.ruppel@hud.gov::4cd7462c-1b0b-42e5-b3bf-8652639ad50d" providerId="AD" clId="Web-{C3F90B0A-3F42-C6E9-C574-7B6CF88AAE3C}" dt="2024-01-11T17:49:24.912" v="131"/>
        <pc:sldMkLst>
          <pc:docMk/>
          <pc:sldMk cId="2249146723" sldId="351"/>
        </pc:sldMkLst>
      </pc:sldChg>
      <pc:sldChg chg="del">
        <pc:chgData name="Ruppel, Chad" userId="S::chad.x.ruppel@hud.gov::4cd7462c-1b0b-42e5-b3bf-8652639ad50d" providerId="AD" clId="Web-{C3F90B0A-3F42-C6E9-C574-7B6CF88AAE3C}" dt="2024-01-11T17:49:37.990" v="133"/>
        <pc:sldMkLst>
          <pc:docMk/>
          <pc:sldMk cId="547711738" sldId="352"/>
        </pc:sldMkLst>
      </pc:sldChg>
      <pc:sldChg chg="del">
        <pc:chgData name="Ruppel, Chad" userId="S::chad.x.ruppel@hud.gov::4cd7462c-1b0b-42e5-b3bf-8652639ad50d" providerId="AD" clId="Web-{C3F90B0A-3F42-C6E9-C574-7B6CF88AAE3C}" dt="2024-01-11T17:49:52.646" v="134"/>
        <pc:sldMkLst>
          <pc:docMk/>
          <pc:sldMk cId="2544877670" sldId="353"/>
        </pc:sldMkLst>
      </pc:sldChg>
      <pc:sldChg chg="del">
        <pc:chgData name="Ruppel, Chad" userId="S::chad.x.ruppel@hud.gov::4cd7462c-1b0b-42e5-b3bf-8652639ad50d" providerId="AD" clId="Web-{C3F90B0A-3F42-C6E9-C574-7B6CF88AAE3C}" dt="2024-01-11T17:49:57.084" v="135"/>
        <pc:sldMkLst>
          <pc:docMk/>
          <pc:sldMk cId="3887384197" sldId="354"/>
        </pc:sldMkLst>
      </pc:sldChg>
      <pc:sldChg chg="del">
        <pc:chgData name="Ruppel, Chad" userId="S::chad.x.ruppel@hud.gov::4cd7462c-1b0b-42e5-b3bf-8652639ad50d" providerId="AD" clId="Web-{C3F90B0A-3F42-C6E9-C574-7B6CF88AAE3C}" dt="2024-01-11T17:49:58.178" v="136"/>
        <pc:sldMkLst>
          <pc:docMk/>
          <pc:sldMk cId="3125161102" sldId="355"/>
        </pc:sldMkLst>
      </pc:sldChg>
      <pc:sldChg chg="del">
        <pc:chgData name="Ruppel, Chad" userId="S::chad.x.ruppel@hud.gov::4cd7462c-1b0b-42e5-b3bf-8652639ad50d" providerId="AD" clId="Web-{C3F90B0A-3F42-C6E9-C574-7B6CF88AAE3C}" dt="2024-01-11T17:49:59.100" v="137"/>
        <pc:sldMkLst>
          <pc:docMk/>
          <pc:sldMk cId="489030976" sldId="356"/>
        </pc:sldMkLst>
      </pc:sldChg>
      <pc:sldChg chg="del">
        <pc:chgData name="Ruppel, Chad" userId="S::chad.x.ruppel@hud.gov::4cd7462c-1b0b-42e5-b3bf-8652639ad50d" providerId="AD" clId="Web-{C3F90B0A-3F42-C6E9-C574-7B6CF88AAE3C}" dt="2024-01-11T17:50:02.662" v="139"/>
        <pc:sldMkLst>
          <pc:docMk/>
          <pc:sldMk cId="2461317704" sldId="357"/>
        </pc:sldMkLst>
      </pc:sldChg>
      <pc:sldChg chg="del">
        <pc:chgData name="Ruppel, Chad" userId="S::chad.x.ruppel@hud.gov::4cd7462c-1b0b-42e5-b3bf-8652639ad50d" providerId="AD" clId="Web-{C3F90B0A-3F42-C6E9-C574-7B6CF88AAE3C}" dt="2024-01-11T17:50:00.553" v="138"/>
        <pc:sldMkLst>
          <pc:docMk/>
          <pc:sldMk cId="2418178841" sldId="358"/>
        </pc:sldMkLst>
      </pc:sldChg>
      <pc:sldChg chg="del">
        <pc:chgData name="Ruppel, Chad" userId="S::chad.x.ruppel@hud.gov::4cd7462c-1b0b-42e5-b3bf-8652639ad50d" providerId="AD" clId="Web-{C3F90B0A-3F42-C6E9-C574-7B6CF88AAE3C}" dt="2024-01-11T17:50:04.412" v="140"/>
        <pc:sldMkLst>
          <pc:docMk/>
          <pc:sldMk cId="3375091240" sldId="359"/>
        </pc:sldMkLst>
      </pc:sldChg>
      <pc:sldChg chg="del">
        <pc:chgData name="Ruppel, Chad" userId="S::chad.x.ruppel@hud.gov::4cd7462c-1b0b-42e5-b3bf-8652639ad50d" providerId="AD" clId="Web-{C3F90B0A-3F42-C6E9-C574-7B6CF88AAE3C}" dt="2024-01-11T17:50:05.178" v="141"/>
        <pc:sldMkLst>
          <pc:docMk/>
          <pc:sldMk cId="2880672759" sldId="360"/>
        </pc:sldMkLst>
      </pc:sldChg>
      <pc:sldChg chg="del">
        <pc:chgData name="Ruppel, Chad" userId="S::chad.x.ruppel@hud.gov::4cd7462c-1b0b-42e5-b3bf-8652639ad50d" providerId="AD" clId="Web-{C3F90B0A-3F42-C6E9-C574-7B6CF88AAE3C}" dt="2024-01-11T17:50:06.537" v="142"/>
        <pc:sldMkLst>
          <pc:docMk/>
          <pc:sldMk cId="80294211" sldId="361"/>
        </pc:sldMkLst>
      </pc:sldChg>
      <pc:sldChg chg="del">
        <pc:chgData name="Ruppel, Chad" userId="S::chad.x.ruppel@hud.gov::4cd7462c-1b0b-42e5-b3bf-8652639ad50d" providerId="AD" clId="Web-{C3F90B0A-3F42-C6E9-C574-7B6CF88AAE3C}" dt="2024-01-11T17:50:07.600" v="143"/>
        <pc:sldMkLst>
          <pc:docMk/>
          <pc:sldMk cId="3886816106" sldId="362"/>
        </pc:sldMkLst>
      </pc:sldChg>
      <pc:sldChg chg="del">
        <pc:chgData name="Ruppel, Chad" userId="S::chad.x.ruppel@hud.gov::4cd7462c-1b0b-42e5-b3bf-8652639ad50d" providerId="AD" clId="Web-{C3F90B0A-3F42-C6E9-C574-7B6CF88AAE3C}" dt="2024-01-11T17:50:08.443" v="144"/>
        <pc:sldMkLst>
          <pc:docMk/>
          <pc:sldMk cId="1191077495" sldId="363"/>
        </pc:sldMkLst>
      </pc:sldChg>
      <pc:sldChg chg="del">
        <pc:chgData name="Ruppel, Chad" userId="S::chad.x.ruppel@hud.gov::4cd7462c-1b0b-42e5-b3bf-8652639ad50d" providerId="AD" clId="Web-{C3F90B0A-3F42-C6E9-C574-7B6CF88AAE3C}" dt="2024-01-11T17:50:09.287" v="145"/>
        <pc:sldMkLst>
          <pc:docMk/>
          <pc:sldMk cId="1171873863" sldId="364"/>
        </pc:sldMkLst>
      </pc:sldChg>
      <pc:sldChg chg="del">
        <pc:chgData name="Ruppel, Chad" userId="S::chad.x.ruppel@hud.gov::4cd7462c-1b0b-42e5-b3bf-8652639ad50d" providerId="AD" clId="Web-{C3F90B0A-3F42-C6E9-C574-7B6CF88AAE3C}" dt="2024-01-11T17:49:26.990" v="132"/>
        <pc:sldMkLst>
          <pc:docMk/>
          <pc:sldMk cId="1815158239" sldId="366"/>
        </pc:sldMkLst>
      </pc:sldChg>
      <pc:sldChg chg="modSp">
        <pc:chgData name="Ruppel, Chad" userId="S::chad.x.ruppel@hud.gov::4cd7462c-1b0b-42e5-b3bf-8652639ad50d" providerId="AD" clId="Web-{C3F90B0A-3F42-C6E9-C574-7B6CF88AAE3C}" dt="2024-01-11T17:49:00.833" v="130" actId="20577"/>
        <pc:sldMkLst>
          <pc:docMk/>
          <pc:sldMk cId="2929158588" sldId="489"/>
        </pc:sldMkLst>
        <pc:spChg chg="mod">
          <ac:chgData name="Ruppel, Chad" userId="S::chad.x.ruppel@hud.gov::4cd7462c-1b0b-42e5-b3bf-8652639ad50d" providerId="AD" clId="Web-{C3F90B0A-3F42-C6E9-C574-7B6CF88AAE3C}" dt="2024-01-11T17:49:00.833" v="130" actId="20577"/>
          <ac:spMkLst>
            <pc:docMk/>
            <pc:sldMk cId="2929158588" sldId="489"/>
            <ac:spMk id="6" creationId="{73C0AE28-2EDA-44A2-1B84-14EDFDE66A7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EFF65F-5B22-4408-873B-237A463D8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3C1CF1-54AA-4241-99F8-1BAD6BA44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91D86-6EC1-418D-98AF-23A91F8D5098}" type="datetimeFigureOut">
              <a:rPr lang="en-US" smtClean="0"/>
              <a:t>1/18/2024</a:t>
            </a:fld>
            <a:endParaRPr lang="en-US"/>
          </a:p>
        </p:txBody>
      </p:sp>
      <p:sp>
        <p:nvSpPr>
          <p:cNvPr id="4" name="Footer Placeholder 3">
            <a:extLst>
              <a:ext uri="{FF2B5EF4-FFF2-40B4-BE49-F238E27FC236}">
                <a16:creationId xmlns:a16="http://schemas.microsoft.com/office/drawing/2014/main" id="{076E44B3-5AEC-4B52-B73E-9AD974B73E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BD95AA-5537-403C-99B6-2D66754E4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8BDC84-CC66-4992-8CA9-0CB8EA87FAD0}" type="slidenum">
              <a:rPr lang="en-US" smtClean="0"/>
              <a:t>‹#›</a:t>
            </a:fld>
            <a:endParaRPr lang="en-US"/>
          </a:p>
        </p:txBody>
      </p:sp>
    </p:spTree>
    <p:extLst>
      <p:ext uri="{BB962C8B-B14F-4D97-AF65-F5344CB8AC3E}">
        <p14:creationId xmlns:p14="http://schemas.microsoft.com/office/powerpoint/2010/main" val="246511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5BE7C-D3F3-4187-A30D-6E70E58EC15E}"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6B9F1-83E9-4961-BA23-2D772E2BE0F0}" type="slidenum">
              <a:rPr lang="en-US" smtClean="0"/>
              <a:t>‹#›</a:t>
            </a:fld>
            <a:endParaRPr lang="en-US"/>
          </a:p>
        </p:txBody>
      </p:sp>
    </p:spTree>
    <p:extLst>
      <p:ext uri="{BB962C8B-B14F-4D97-AF65-F5344CB8AC3E}">
        <p14:creationId xmlns:p14="http://schemas.microsoft.com/office/powerpoint/2010/main" val="403943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Hand over to Maren/Courtney</a:t>
            </a:r>
          </a:p>
        </p:txBody>
      </p:sp>
      <p:sp>
        <p:nvSpPr>
          <p:cNvPr id="4" name="Slide Number Placeholder 3"/>
          <p:cNvSpPr>
            <a:spLocks noGrp="1"/>
          </p:cNvSpPr>
          <p:nvPr>
            <p:ph type="sldNum" sz="quarter" idx="5"/>
          </p:nvPr>
        </p:nvSpPr>
        <p:spPr/>
        <p:txBody>
          <a:bodyPr/>
          <a:lstStyle/>
          <a:p>
            <a:fld id="{6F56B9F1-83E9-4961-BA23-2D772E2BE0F0}" type="slidenum">
              <a:rPr lang="en-US" smtClean="0"/>
              <a:t>10</a:t>
            </a:fld>
            <a:endParaRPr lang="en-US"/>
          </a:p>
        </p:txBody>
      </p:sp>
    </p:spTree>
    <p:extLst>
      <p:ext uri="{BB962C8B-B14F-4D97-AF65-F5344CB8AC3E}">
        <p14:creationId xmlns:p14="http://schemas.microsoft.com/office/powerpoint/2010/main" val="300441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Courtney</a:t>
            </a:r>
          </a:p>
        </p:txBody>
      </p:sp>
      <p:sp>
        <p:nvSpPr>
          <p:cNvPr id="4" name="Slide Number Placeholder 3"/>
          <p:cNvSpPr>
            <a:spLocks noGrp="1"/>
          </p:cNvSpPr>
          <p:nvPr>
            <p:ph type="sldNum" sz="quarter" idx="5"/>
          </p:nvPr>
        </p:nvSpPr>
        <p:spPr/>
        <p:txBody>
          <a:bodyPr/>
          <a:lstStyle/>
          <a:p>
            <a:fld id="{6F56B9F1-83E9-4961-BA23-2D772E2BE0F0}" type="slidenum">
              <a:rPr lang="en-US" smtClean="0"/>
              <a:t>11</a:t>
            </a:fld>
            <a:endParaRPr lang="en-US"/>
          </a:p>
        </p:txBody>
      </p:sp>
    </p:spTree>
    <p:extLst>
      <p:ext uri="{BB962C8B-B14F-4D97-AF65-F5344CB8AC3E}">
        <p14:creationId xmlns:p14="http://schemas.microsoft.com/office/powerpoint/2010/main" val="224306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Courtney</a:t>
            </a:r>
          </a:p>
        </p:txBody>
      </p:sp>
      <p:sp>
        <p:nvSpPr>
          <p:cNvPr id="4" name="Slide Number Placeholder 3"/>
          <p:cNvSpPr>
            <a:spLocks noGrp="1"/>
          </p:cNvSpPr>
          <p:nvPr>
            <p:ph type="sldNum" sz="quarter" idx="5"/>
          </p:nvPr>
        </p:nvSpPr>
        <p:spPr/>
        <p:txBody>
          <a:bodyPr/>
          <a:lstStyle/>
          <a:p>
            <a:fld id="{6F56B9F1-83E9-4961-BA23-2D772E2BE0F0}" type="slidenum">
              <a:rPr lang="en-US" smtClean="0"/>
              <a:t>12</a:t>
            </a:fld>
            <a:endParaRPr lang="en-US"/>
          </a:p>
        </p:txBody>
      </p:sp>
    </p:spTree>
    <p:extLst>
      <p:ext uri="{BB962C8B-B14F-4D97-AF65-F5344CB8AC3E}">
        <p14:creationId xmlns:p14="http://schemas.microsoft.com/office/powerpoint/2010/main" val="254569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Maren</a:t>
            </a:r>
          </a:p>
        </p:txBody>
      </p:sp>
      <p:sp>
        <p:nvSpPr>
          <p:cNvPr id="4" name="Slide Number Placeholder 3"/>
          <p:cNvSpPr>
            <a:spLocks noGrp="1"/>
          </p:cNvSpPr>
          <p:nvPr>
            <p:ph type="sldNum" sz="quarter" idx="5"/>
          </p:nvPr>
        </p:nvSpPr>
        <p:spPr/>
        <p:txBody>
          <a:bodyPr/>
          <a:lstStyle/>
          <a:p>
            <a:fld id="{6F56B9F1-83E9-4961-BA23-2D772E2BE0F0}" type="slidenum">
              <a:rPr lang="en-US" smtClean="0"/>
              <a:t>13</a:t>
            </a:fld>
            <a:endParaRPr lang="en-US"/>
          </a:p>
        </p:txBody>
      </p:sp>
    </p:spTree>
    <p:extLst>
      <p:ext uri="{BB962C8B-B14F-4D97-AF65-F5344CB8AC3E}">
        <p14:creationId xmlns:p14="http://schemas.microsoft.com/office/powerpoint/2010/main" val="121449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Maren</a:t>
            </a:r>
          </a:p>
        </p:txBody>
      </p:sp>
      <p:sp>
        <p:nvSpPr>
          <p:cNvPr id="4" name="Slide Number Placeholder 3"/>
          <p:cNvSpPr>
            <a:spLocks noGrp="1"/>
          </p:cNvSpPr>
          <p:nvPr>
            <p:ph type="sldNum" sz="quarter" idx="5"/>
          </p:nvPr>
        </p:nvSpPr>
        <p:spPr/>
        <p:txBody>
          <a:bodyPr/>
          <a:lstStyle/>
          <a:p>
            <a:fld id="{6F56B9F1-83E9-4961-BA23-2D772E2BE0F0}" type="slidenum">
              <a:rPr lang="en-US" smtClean="0"/>
              <a:t>14</a:t>
            </a:fld>
            <a:endParaRPr lang="en-US"/>
          </a:p>
        </p:txBody>
      </p:sp>
    </p:spTree>
    <p:extLst>
      <p:ext uri="{BB962C8B-B14F-4D97-AF65-F5344CB8AC3E}">
        <p14:creationId xmlns:p14="http://schemas.microsoft.com/office/powerpoint/2010/main" val="32569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Maren</a:t>
            </a:r>
          </a:p>
        </p:txBody>
      </p:sp>
      <p:sp>
        <p:nvSpPr>
          <p:cNvPr id="4" name="Slide Number Placeholder 3"/>
          <p:cNvSpPr>
            <a:spLocks noGrp="1"/>
          </p:cNvSpPr>
          <p:nvPr>
            <p:ph type="sldNum" sz="quarter" idx="5"/>
          </p:nvPr>
        </p:nvSpPr>
        <p:spPr/>
        <p:txBody>
          <a:bodyPr/>
          <a:lstStyle/>
          <a:p>
            <a:fld id="{6F56B9F1-83E9-4961-BA23-2D772E2BE0F0}" type="slidenum">
              <a:rPr lang="en-US" smtClean="0"/>
              <a:t>15</a:t>
            </a:fld>
            <a:endParaRPr lang="en-US"/>
          </a:p>
        </p:txBody>
      </p:sp>
    </p:spTree>
    <p:extLst>
      <p:ext uri="{BB962C8B-B14F-4D97-AF65-F5344CB8AC3E}">
        <p14:creationId xmlns:p14="http://schemas.microsoft.com/office/powerpoint/2010/main" val="2926269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767698" y="6117337"/>
            <a:ext cx="1143297" cy="365125"/>
          </a:xfrm>
        </p:spPr>
        <p:txBody>
          <a:bodyPr/>
          <a:lstStyle/>
          <a:p>
            <a:fld id="{132DED64-4EDA-47EF-82F9-EB1A9DBE56D6}" type="datetime1">
              <a:rPr lang="en-US" smtClean="0"/>
              <a:t>1/18/2024</a:t>
            </a:fld>
            <a:endParaRPr lang="en-US"/>
          </a:p>
        </p:txBody>
      </p:sp>
      <p:sp>
        <p:nvSpPr>
          <p:cNvPr id="5" name="Footer Placeholder 4"/>
          <p:cNvSpPr>
            <a:spLocks noGrp="1"/>
          </p:cNvSpPr>
          <p:nvPr>
            <p:ph type="ftr" sz="quarter" idx="11"/>
          </p:nvPr>
        </p:nvSpPr>
        <p:spPr>
          <a:xfrm>
            <a:off x="4831644" y="6117337"/>
            <a:ext cx="4812584" cy="365125"/>
          </a:xfrm>
        </p:spPr>
        <p:txBody>
          <a:bodyPr/>
          <a:lstStyle/>
          <a:p>
            <a:endParaRPr lang="en-US"/>
          </a:p>
        </p:txBody>
      </p:sp>
      <p:sp>
        <p:nvSpPr>
          <p:cNvPr id="6" name="Slide Number Placeholder 5"/>
          <p:cNvSpPr>
            <a:spLocks noGrp="1"/>
          </p:cNvSpPr>
          <p:nvPr>
            <p:ph type="sldNum" sz="quarter" idx="12"/>
          </p:nvPr>
        </p:nvSpPr>
        <p:spPr>
          <a:xfrm>
            <a:off x="11033760" y="6117337"/>
            <a:ext cx="548640" cy="365125"/>
          </a:xfrm>
        </p:spPr>
        <p:txBody>
          <a:bodyPr/>
          <a:lstStyle/>
          <a:p>
            <a:fld id="{63CDEB3F-4050-4176-9930-7DC63E685662}" type="slidenum">
              <a:rPr lang="en-US" smtClean="0"/>
              <a:t>‹#›</a:t>
            </a:fld>
            <a:endParaRPr lang="en-US"/>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grpSp>
        <p:nvGrpSpPr>
          <p:cNvPr id="9" name="Group 8">
            <a:extLst>
              <a:ext uri="{FF2B5EF4-FFF2-40B4-BE49-F238E27FC236}">
                <a16:creationId xmlns:a16="http://schemas.microsoft.com/office/drawing/2014/main" id="{D19944F7-5AA8-4A19-801A-5814F8CC9442}"/>
              </a:ext>
            </a:extLst>
          </p:cNvPr>
          <p:cNvGrpSpPr/>
          <p:nvPr/>
        </p:nvGrpSpPr>
        <p:grpSpPr>
          <a:xfrm>
            <a:off x="270933" y="1"/>
            <a:ext cx="5037667" cy="6858001"/>
            <a:chOff x="203200" y="0"/>
            <a:chExt cx="3778250" cy="6858001"/>
          </a:xfrm>
        </p:grpSpPr>
        <p:sp>
          <p:nvSpPr>
            <p:cNvPr id="10" name="Freeform 6">
              <a:extLst>
                <a:ext uri="{FF2B5EF4-FFF2-40B4-BE49-F238E27FC236}">
                  <a16:creationId xmlns:a16="http://schemas.microsoft.com/office/drawing/2014/main" id="{7F269E1B-FC1B-46BE-A7E1-DFBE6E66637B}"/>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11" name="Freeform 7">
              <a:extLst>
                <a:ext uri="{FF2B5EF4-FFF2-40B4-BE49-F238E27FC236}">
                  <a16:creationId xmlns:a16="http://schemas.microsoft.com/office/drawing/2014/main" id="{4A3EA317-8B05-4BA0-96A2-E42D5F89400F}"/>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2" name="Freeform 8">
              <a:extLst>
                <a:ext uri="{FF2B5EF4-FFF2-40B4-BE49-F238E27FC236}">
                  <a16:creationId xmlns:a16="http://schemas.microsoft.com/office/drawing/2014/main" id="{B81AC084-E0A8-4575-8451-CEC418095070}"/>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3" name="Freeform 9">
              <a:extLst>
                <a:ext uri="{FF2B5EF4-FFF2-40B4-BE49-F238E27FC236}">
                  <a16:creationId xmlns:a16="http://schemas.microsoft.com/office/drawing/2014/main" id="{9118D0BF-E109-488C-B241-0456D7C3FD5D}"/>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ABE4ED6D-694C-497D-BDD4-B9ED11BD32A6}"/>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5" name="Freeform 11">
              <a:extLst>
                <a:ext uri="{FF2B5EF4-FFF2-40B4-BE49-F238E27FC236}">
                  <a16:creationId xmlns:a16="http://schemas.microsoft.com/office/drawing/2014/main" id="{7DA7F38A-1045-4DF8-87F5-EA6D6428B46C}"/>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6" name="Group 15">
            <a:extLst>
              <a:ext uri="{FF2B5EF4-FFF2-40B4-BE49-F238E27FC236}">
                <a16:creationId xmlns:a16="http://schemas.microsoft.com/office/drawing/2014/main" id="{65481F0B-253C-449B-9786-FD33B9601587}"/>
              </a:ext>
            </a:extLst>
          </p:cNvPr>
          <p:cNvGrpSpPr/>
          <p:nvPr/>
        </p:nvGrpSpPr>
        <p:grpSpPr>
          <a:xfrm>
            <a:off x="83002" y="2779978"/>
            <a:ext cx="2029128" cy="1900237"/>
            <a:chOff x="102078" y="415504"/>
            <a:chExt cx="1219200" cy="1219199"/>
          </a:xfrm>
        </p:grpSpPr>
        <p:sp>
          <p:nvSpPr>
            <p:cNvPr id="17" name="Oval 16">
              <a:extLst>
                <a:ext uri="{FF2B5EF4-FFF2-40B4-BE49-F238E27FC236}">
                  <a16:creationId xmlns:a16="http://schemas.microsoft.com/office/drawing/2014/main" id="{74C3536F-178A-4149-901B-8346BF10DCA3}"/>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D161A387-C666-485C-BA72-CC14BB14F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41824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4F468-780A-425C-80DB-376E1A2826CF}" type="datetime1">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4660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74866-E8AD-4997-9D49-CCB44BD7BC44}"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81589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24054-79DC-4818-A680-8D120120B0E5}"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88542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99BBF-B80B-4FB2-BEE5-2D1A015006E7}"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14018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E7DEC-98F5-4596-A9DF-732D3F875CE0}"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91675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CF7F-F70F-412F-89AE-EAA7A7C6FE90}"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376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32AA1-CADD-41C2-87A0-A17C3042ED16}"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67534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655E0-E3E2-44FF-BC9D-362C9AB31B4E}"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26720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12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232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533524"/>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1309512" y="1990725"/>
            <a:ext cx="10272889" cy="4009091"/>
          </a:xfrm>
        </p:spPr>
        <p:txBody>
          <a:bodyPr anchor="ctr"/>
          <a:lstStyle>
            <a:lvl1pPr>
              <a:defRPr baseline="0">
                <a:latin typeface="Calibri" panose="020F0502020204030204" pitchFamily="34" charset="0"/>
                <a:cs typeface="Calibri" panose="020F0502020204030204" pitchFamily="34" charset="0"/>
              </a:defRPr>
            </a:lvl1pPr>
            <a:lvl2pPr>
              <a:defRPr>
                <a:cs typeface="Calibri" panose="020F0502020204030204" pitchFamily="34" charset="0"/>
              </a:defRPr>
            </a:lvl2pPr>
            <a:lvl3pPr>
              <a:defRPr>
                <a:cs typeface="Calibri" panose="020F0502020204030204" pitchFamily="34" charset="0"/>
              </a:defRPr>
            </a:lvl3pPr>
            <a:lvl4pPr>
              <a:defRPr>
                <a:cs typeface="Calibri" panose="020F0502020204030204" pitchFamily="34" charset="0"/>
              </a:defRPr>
            </a:lvl4pPr>
            <a:lvl5pPr>
              <a:defRPr>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792440" y="6108174"/>
            <a:ext cx="1143297" cy="365125"/>
          </a:xfrm>
        </p:spPr>
        <p:txBody>
          <a:bodyPr/>
          <a:lstStyle/>
          <a:p>
            <a:fld id="{B5F6A4DB-49DB-47F4-B79C-F4C113FB4226}" type="datetime1">
              <a:rPr lang="en-US" smtClean="0"/>
              <a:t>1/18/2024</a:t>
            </a:fld>
            <a:endParaRPr lang="en-US"/>
          </a:p>
        </p:txBody>
      </p:sp>
      <p:sp>
        <p:nvSpPr>
          <p:cNvPr id="5" name="Footer Placeholder 4"/>
          <p:cNvSpPr>
            <a:spLocks noGrp="1"/>
          </p:cNvSpPr>
          <p:nvPr>
            <p:ph type="ftr" sz="quarter" idx="11"/>
          </p:nvPr>
        </p:nvSpPr>
        <p:spPr>
          <a:xfrm>
            <a:off x="2630197" y="6108174"/>
            <a:ext cx="7086023" cy="365125"/>
          </a:xfrm>
        </p:spPr>
        <p:txBody>
          <a:bodyPr/>
          <a:lstStyle/>
          <a:p>
            <a:endParaRPr lang="en-US"/>
          </a:p>
        </p:txBody>
      </p:sp>
      <p:sp>
        <p:nvSpPr>
          <p:cNvPr id="6" name="Slide Number Placeholder 5"/>
          <p:cNvSpPr>
            <a:spLocks noGrp="1"/>
          </p:cNvSpPr>
          <p:nvPr>
            <p:ph type="sldNum" sz="quarter" idx="12"/>
          </p:nvPr>
        </p:nvSpPr>
        <p:spPr>
          <a:xfrm>
            <a:off x="11011957" y="6108174"/>
            <a:ext cx="570444" cy="365125"/>
          </a:xfrm>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018623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3689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5214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9" name="Slide Number Placeholder 8"/>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3321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5" name="Slide Number Placeholder 4"/>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3420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4" name="Slide Number Placeholder 3"/>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065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646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7628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463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432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609600" y="1600200"/>
            <a:ext cx="10972800" cy="47091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Date Placeholder 3"/>
          <p:cNvSpPr txBox="1">
            <a:spLocks/>
          </p:cNvSpPr>
          <p:nvPr userDrawn="1"/>
        </p:nvSpPr>
        <p:spPr>
          <a:xfrm>
            <a:off x="8229600" y="632619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t>‹#›</a:t>
            </a:r>
          </a:p>
        </p:txBody>
      </p:sp>
    </p:spTree>
    <p:extLst>
      <p:ext uri="{BB962C8B-B14F-4D97-AF65-F5344CB8AC3E}">
        <p14:creationId xmlns:p14="http://schemas.microsoft.com/office/powerpoint/2010/main" val="257543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atin typeface="Franklin Gothic Book" panose="020B050302010202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79401-D596-4A7A-80F9-7BF9D7C39E63}" type="datetime1">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31090" y="6116071"/>
            <a:ext cx="551311" cy="365125"/>
          </a:xfrm>
        </p:spPr>
        <p:txBody>
          <a:bodyPr/>
          <a:lstStyle/>
          <a:p>
            <a:fld id="{63CDEB3F-4050-4176-9930-7DC63E685662}" type="slidenum">
              <a:rPr lang="en-US" smtClean="0"/>
              <a:t>‹#›</a:t>
            </a:fld>
            <a:endParaRPr lang="en-US"/>
          </a:p>
        </p:txBody>
      </p:sp>
      <p:grpSp>
        <p:nvGrpSpPr>
          <p:cNvPr id="7" name="Group 6">
            <a:extLst>
              <a:ext uri="{FF2B5EF4-FFF2-40B4-BE49-F238E27FC236}">
                <a16:creationId xmlns:a16="http://schemas.microsoft.com/office/drawing/2014/main" id="{3EFB0FE1-AD6F-4E3E-B0BF-00B8C690218C}"/>
              </a:ext>
            </a:extLst>
          </p:cNvPr>
          <p:cNvGrpSpPr/>
          <p:nvPr/>
        </p:nvGrpSpPr>
        <p:grpSpPr>
          <a:xfrm>
            <a:off x="270933" y="1"/>
            <a:ext cx="5037667" cy="6858001"/>
            <a:chOff x="203200" y="0"/>
            <a:chExt cx="3778250" cy="6858001"/>
          </a:xfrm>
        </p:grpSpPr>
        <p:sp>
          <p:nvSpPr>
            <p:cNvPr id="8" name="Freeform 6">
              <a:extLst>
                <a:ext uri="{FF2B5EF4-FFF2-40B4-BE49-F238E27FC236}">
                  <a16:creationId xmlns:a16="http://schemas.microsoft.com/office/drawing/2014/main" id="{85F91297-00BC-4969-B33E-39FAE5E30AA7}"/>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9" name="Freeform 7">
              <a:extLst>
                <a:ext uri="{FF2B5EF4-FFF2-40B4-BE49-F238E27FC236}">
                  <a16:creationId xmlns:a16="http://schemas.microsoft.com/office/drawing/2014/main" id="{4A183794-54FA-4D60-8FEE-9274CE934AD0}"/>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0" name="Freeform 8">
              <a:extLst>
                <a:ext uri="{FF2B5EF4-FFF2-40B4-BE49-F238E27FC236}">
                  <a16:creationId xmlns:a16="http://schemas.microsoft.com/office/drawing/2014/main" id="{FF2EBAF3-4EE3-4B3E-A0DF-334E42CCB99E}"/>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1" name="Freeform 9">
              <a:extLst>
                <a:ext uri="{FF2B5EF4-FFF2-40B4-BE49-F238E27FC236}">
                  <a16:creationId xmlns:a16="http://schemas.microsoft.com/office/drawing/2014/main" id="{18C4E414-921A-4A75-ABA5-F770FDED0EC3}"/>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302967F8-11B6-4C57-8587-531A7443B254}"/>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3" name="Freeform 11">
              <a:extLst>
                <a:ext uri="{FF2B5EF4-FFF2-40B4-BE49-F238E27FC236}">
                  <a16:creationId xmlns:a16="http://schemas.microsoft.com/office/drawing/2014/main" id="{0AEA2799-7F49-4F0F-A3E4-9CB150C84FCB}"/>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4" name="Group 13">
            <a:extLst>
              <a:ext uri="{FF2B5EF4-FFF2-40B4-BE49-F238E27FC236}">
                <a16:creationId xmlns:a16="http://schemas.microsoft.com/office/drawing/2014/main" id="{B21715DD-9027-4268-9E76-DB5371098CEF}"/>
              </a:ext>
            </a:extLst>
          </p:cNvPr>
          <p:cNvGrpSpPr/>
          <p:nvPr/>
        </p:nvGrpSpPr>
        <p:grpSpPr>
          <a:xfrm>
            <a:off x="83002" y="2779978"/>
            <a:ext cx="2029128" cy="1900237"/>
            <a:chOff x="102078" y="415504"/>
            <a:chExt cx="1219200" cy="1219199"/>
          </a:xfrm>
        </p:grpSpPr>
        <p:sp>
          <p:nvSpPr>
            <p:cNvPr id="15" name="Oval 14">
              <a:extLst>
                <a:ext uri="{FF2B5EF4-FFF2-40B4-BE49-F238E27FC236}">
                  <a16:creationId xmlns:a16="http://schemas.microsoft.com/office/drawing/2014/main" id="{C9704C06-D367-4886-A503-38033923DE9A}"/>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E4BCB873-2CFB-42D4-B933-DF290747AB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3255156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85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6109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1430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0595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9" name="Slide Number Placeholder 8"/>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5795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5" name="Slide Number Placeholder 4"/>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6023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4" name="Slide Number Placeholder 3"/>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7784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556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7271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331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EF2C1-EF46-4895-B784-D1A51E53FFBF}" type="datetime1">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609994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4787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609600" y="1600200"/>
            <a:ext cx="10972800" cy="47091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Date Placeholder 3"/>
          <p:cNvSpPr txBox="1">
            <a:spLocks/>
          </p:cNvSpPr>
          <p:nvPr userDrawn="1"/>
        </p:nvSpPr>
        <p:spPr>
          <a:xfrm>
            <a:off x="8229600" y="632619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t>‹#›</a:t>
            </a:r>
          </a:p>
        </p:txBody>
      </p:sp>
    </p:spTree>
    <p:extLst>
      <p:ext uri="{BB962C8B-B14F-4D97-AF65-F5344CB8AC3E}">
        <p14:creationId xmlns:p14="http://schemas.microsoft.com/office/powerpoint/2010/main" val="155385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584140-F2BE-4848-92C9-EC6A00A065E7}" type="datetime1">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58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23AF41AA-3BB7-4057-AB5A-35C52CE60F93}" type="datetime1">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60762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3879F-0B31-4696-88EB-A95356615073}" type="datetime1">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8249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95B71-747C-4EB6-A870-B3E61941C31F}" type="datetime1">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99502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F6BE0B-E31C-45D8-8889-1A7688906C60}" type="datetime1">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5654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76000"/>
                <a:satMod val="180000"/>
              </a:schemeClr>
              <a:schemeClr val="bg2">
                <a:tint val="80000"/>
                <a:satMod val="120000"/>
                <a:lumMod val="180000"/>
              </a:schemeClr>
            </a:duotone>
          </a:blip>
          <a:srcRect/>
          <a:stretch>
            <a:fillRect/>
          </a:stretch>
        </a:blipFill>
        <a:effectLst/>
      </p:bgPr>
    </p:bg>
    <p:spTree>
      <p:nvGrpSpPr>
        <p:cNvPr id="1" name=""/>
        <p:cNvGrpSpPr/>
        <p:nvPr/>
      </p:nvGrpSpPr>
      <p:grpSpPr>
        <a:xfrm>
          <a:off x="0" y="0"/>
          <a:ext cx="0" cy="0"/>
          <a:chOff x="0" y="0"/>
          <a:chExt cx="0" cy="0"/>
        </a:xfrm>
      </p:grpSpPr>
      <p:sp>
        <p:nvSpPr>
          <p:cNvPr id="15" name="Freeform 6"/>
          <p:cNvSpPr/>
          <p:nvPr/>
        </p:nvSpPr>
        <p:spPr bwMode="auto">
          <a:xfrm>
            <a:off x="0" y="4762"/>
            <a:ext cx="1430867"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lumMod val="75000"/>
            </a:schemeClr>
          </a:solidFill>
          <a:ln>
            <a:noFill/>
          </a:ln>
        </p:spPr>
      </p:sp>
      <p:sp>
        <p:nvSpPr>
          <p:cNvPr id="16" name="Freeform 7"/>
          <p:cNvSpPr/>
          <p:nvPr/>
        </p:nvSpPr>
        <p:spPr bwMode="auto">
          <a:xfrm>
            <a:off x="1" y="0"/>
            <a:ext cx="1011767" cy="4624388"/>
          </a:xfrm>
          <a:custGeom>
            <a:avLst/>
            <a:gdLst/>
            <a:ahLst/>
            <a:cxnLst/>
            <a:rect l="0" t="0" r="r" b="b"/>
            <a:pathLst>
              <a:path w="478" h="2913">
                <a:moveTo>
                  <a:pt x="478" y="0"/>
                </a:moveTo>
                <a:lnTo>
                  <a:pt x="318" y="0"/>
                </a:lnTo>
                <a:lnTo>
                  <a:pt x="0" y="1938"/>
                </a:lnTo>
                <a:lnTo>
                  <a:pt x="0" y="2913"/>
                </a:lnTo>
                <a:lnTo>
                  <a:pt x="478" y="0"/>
                </a:lnTo>
                <a:close/>
              </a:path>
            </a:pathLst>
          </a:custGeom>
          <a:solidFill>
            <a:srgbClr val="00B050"/>
          </a:solidFill>
          <a:ln>
            <a:noFill/>
          </a:ln>
        </p:spPr>
      </p:sp>
      <p:sp>
        <p:nvSpPr>
          <p:cNvPr id="17" name="Freeform 8"/>
          <p:cNvSpPr/>
          <p:nvPr/>
        </p:nvSpPr>
        <p:spPr bwMode="auto">
          <a:xfrm>
            <a:off x="1" y="5662613"/>
            <a:ext cx="1208617"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983317"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1" y="5257800"/>
            <a:ext cx="2842684"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837267" cy="1500188"/>
          </a:xfrm>
          <a:custGeom>
            <a:avLst/>
            <a:gdLst/>
            <a:ahLst/>
            <a:cxnLst/>
            <a:rect l="0" t="0" r="r" b="b"/>
            <a:pathLst>
              <a:path w="868" h="945">
                <a:moveTo>
                  <a:pt x="0" y="192"/>
                </a:moveTo>
                <a:lnTo>
                  <a:pt x="571" y="945"/>
                </a:lnTo>
                <a:lnTo>
                  <a:pt x="868" y="945"/>
                </a:lnTo>
                <a:lnTo>
                  <a:pt x="0" y="0"/>
                </a:lnTo>
                <a:lnTo>
                  <a:pt x="0" y="192"/>
                </a:lnTo>
                <a:close/>
              </a:path>
            </a:pathLst>
          </a:custGeom>
          <a:solidFill>
            <a:srgbClr val="00B050"/>
          </a:solidFill>
          <a:ln>
            <a:noFill/>
          </a:ln>
        </p:spPr>
      </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0169E1-4E19-459B-9F26-84E79661E773}" type="datetime1">
              <a:rPr lang="en-US" smtClean="0"/>
              <a:t>1/18/2024</a:t>
            </a:fld>
            <a:endParaRPr lang="en-US"/>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CDEB3F-4050-4176-9930-7DC63E685662}" type="slidenum">
              <a:rPr lang="en-US" smtClean="0"/>
              <a:t>‹#›</a:t>
            </a:fld>
            <a:endParaRPr lang="en-US"/>
          </a:p>
        </p:txBody>
      </p:sp>
      <p:grpSp>
        <p:nvGrpSpPr>
          <p:cNvPr id="21" name="Group 20"/>
          <p:cNvGrpSpPr/>
          <p:nvPr/>
        </p:nvGrpSpPr>
        <p:grpSpPr>
          <a:xfrm>
            <a:off x="181155" y="199848"/>
            <a:ext cx="1440611" cy="1219199"/>
            <a:chOff x="102078" y="415504"/>
            <a:chExt cx="1219200" cy="1219199"/>
          </a:xfrm>
        </p:grpSpPr>
        <p:sp>
          <p:nvSpPr>
            <p:cNvPr id="22" name="Oval 21"/>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332767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Franklin Gothic Book" panose="020B05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chemeClr val="bg1">
                <a:tint val="80000"/>
                <a:satMod val="300000"/>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55558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chemeClr val="bg1">
                <a:tint val="80000"/>
                <a:satMod val="300000"/>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8075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ud.gov/program_offices/public_indian_housing/stability_voucher_progra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ud.gov/press/press_releases_media_advisories/hud_no_23_28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ud.gov/hcv" TargetMode="External"/><Relationship Id="rId2" Type="http://schemas.openxmlformats.org/officeDocument/2006/relationships/hyperlink" Target="https://www.hud.gov/program_offices/public_indian_housing/programs/hcv/program_trainings_and_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Maren.B.Trochmann@hud.gov" TargetMode="External"/><Relationship Id="rId2" Type="http://schemas.openxmlformats.org/officeDocument/2006/relationships/hyperlink" Target="mailto:Jeff.Zimmermann@hud.gov"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mailto:Courtney.J.Herring@hud.gov" TargetMode="External"/><Relationship Id="rId4" Type="http://schemas.openxmlformats.org/officeDocument/2006/relationships/hyperlink" Target="mailto:Eric.J.Swenson@hud.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mailto:AskEVMS@hud.gov" TargetMode="External"/><Relationship Id="rId4" Type="http://schemas.openxmlformats.org/officeDocument/2006/relationships/hyperlink" Target="https://www.hud.gov/program_offices/public_indian_housing/programs/hcv/eVM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hyperlink" Target="https://www.hud.gov/program_offices/public_indian_housing/systems/pic/dashboard"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hud.gov/ehv"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hyperlink" Target="https://www.hud.gov/sites/dfiles/OCHCO/documents/2023-14pihn.pdf" TargetMode="External"/><Relationship Id="rId5" Type="http://schemas.openxmlformats.org/officeDocument/2006/relationships/hyperlink" Target="https://app.powerbigov.us/view?r=eyJrIjoiYjU4MzlkNzEtM2MxZi00ZjhjLTkyNTEtYjI2OWUzZjA0YTIwIiwidCI6IjYxNTUyNGM1LTIyZTktNGJjZC1hODkzLTExODBhNTNmYzdiMiJ9" TargetMode="External"/><Relationship Id="rId4" Type="http://schemas.openxmlformats.org/officeDocument/2006/relationships/hyperlink" Target="https://www.hud.gov/sites/dfiles/PIH/documents/PIH_2023-31pih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17CB-C06B-42B3-BF3A-AA74B4A1BB98}"/>
              </a:ext>
            </a:extLst>
          </p:cNvPr>
          <p:cNvSpPr>
            <a:spLocks noGrp="1"/>
          </p:cNvSpPr>
          <p:nvPr>
            <p:ph type="ctrTitle"/>
          </p:nvPr>
        </p:nvSpPr>
        <p:spPr>
          <a:xfrm>
            <a:off x="2319565" y="914401"/>
            <a:ext cx="9262836" cy="2774730"/>
          </a:xfrm>
        </p:spPr>
        <p:txBody>
          <a:bodyPr/>
          <a:lstStyle/>
          <a:p>
            <a:r>
              <a:rPr lang="en-US">
                <a:latin typeface="Franklin Gothic Book"/>
              </a:rPr>
              <a:t>HCV Utilization Webinar</a:t>
            </a:r>
            <a:br>
              <a:rPr lang="en-US"/>
            </a:br>
            <a:endParaRPr lang="en-US">
              <a:latin typeface="Franklin Gothic Book"/>
            </a:endParaRPr>
          </a:p>
        </p:txBody>
      </p:sp>
      <p:sp>
        <p:nvSpPr>
          <p:cNvPr id="3" name="Subtitle 2">
            <a:extLst>
              <a:ext uri="{FF2B5EF4-FFF2-40B4-BE49-F238E27FC236}">
                <a16:creationId xmlns:a16="http://schemas.microsoft.com/office/drawing/2014/main" id="{5EE30136-5F0F-4AF8-AF47-B81C49192530}"/>
              </a:ext>
            </a:extLst>
          </p:cNvPr>
          <p:cNvSpPr>
            <a:spLocks noGrp="1"/>
          </p:cNvSpPr>
          <p:nvPr>
            <p:ph type="subTitle" idx="1"/>
          </p:nvPr>
        </p:nvSpPr>
        <p:spPr>
          <a:xfrm>
            <a:off x="3898983" y="4752806"/>
            <a:ext cx="7683417" cy="1364531"/>
          </a:xfrm>
        </p:spPr>
        <p:txBody>
          <a:bodyPr>
            <a:normAutofit/>
          </a:bodyPr>
          <a:lstStyle/>
          <a:p>
            <a:r>
              <a:rPr lang="en-US" sz="3600">
                <a:latin typeface="Franklin Gothic Book"/>
                <a:cs typeface="Calibri"/>
              </a:rPr>
              <a:t>January 18, 2024</a:t>
            </a:r>
          </a:p>
        </p:txBody>
      </p:sp>
      <p:sp>
        <p:nvSpPr>
          <p:cNvPr id="4" name="Slide Number Placeholder 3">
            <a:extLst>
              <a:ext uri="{FF2B5EF4-FFF2-40B4-BE49-F238E27FC236}">
                <a16:creationId xmlns:a16="http://schemas.microsoft.com/office/drawing/2014/main" id="{42393ACF-ED2C-4620-B46E-9D2B58FCF2DE}"/>
              </a:ext>
            </a:extLst>
          </p:cNvPr>
          <p:cNvSpPr>
            <a:spLocks noGrp="1"/>
          </p:cNvSpPr>
          <p:nvPr>
            <p:ph type="sldNum" sz="quarter" idx="12"/>
          </p:nvPr>
        </p:nvSpPr>
        <p:spPr/>
        <p:txBody>
          <a:bodyPr/>
          <a:lstStyle/>
          <a:p>
            <a:fld id="{63CDEB3F-4050-4176-9930-7DC63E685662}" type="slidenum">
              <a:rPr lang="en-US" smtClean="0"/>
              <a:t>1</a:t>
            </a:fld>
            <a:endParaRPr lang="en-US"/>
          </a:p>
        </p:txBody>
      </p:sp>
    </p:spTree>
    <p:extLst>
      <p:ext uri="{BB962C8B-B14F-4D97-AF65-F5344CB8AC3E}">
        <p14:creationId xmlns:p14="http://schemas.microsoft.com/office/powerpoint/2010/main" val="294357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1DF3-D66B-D4FB-412C-B3D1E63F8AAA}"/>
              </a:ext>
            </a:extLst>
          </p:cNvPr>
          <p:cNvSpPr>
            <a:spLocks noGrp="1"/>
          </p:cNvSpPr>
          <p:nvPr>
            <p:ph type="title"/>
          </p:nvPr>
        </p:nvSpPr>
        <p:spPr/>
        <p:txBody>
          <a:bodyPr/>
          <a:lstStyle/>
          <a:p>
            <a:r>
              <a:rPr lang="en-US">
                <a:latin typeface="Franklin Gothic Book"/>
              </a:rPr>
              <a:t>Special Purpose Voucher (SPV) Updates</a:t>
            </a:r>
            <a:endParaRPr lang="en-US"/>
          </a:p>
        </p:txBody>
      </p:sp>
      <p:pic>
        <p:nvPicPr>
          <p:cNvPr id="5" name="Content Placeholder 4">
            <a:extLst>
              <a:ext uri="{FF2B5EF4-FFF2-40B4-BE49-F238E27FC236}">
                <a16:creationId xmlns:a16="http://schemas.microsoft.com/office/drawing/2014/main" id="{683ECE4A-BCEA-D80F-9EE5-99122A1192C2}"/>
              </a:ext>
            </a:extLst>
          </p:cNvPr>
          <p:cNvPicPr>
            <a:picLocks noGrp="1" noChangeAspect="1"/>
          </p:cNvPicPr>
          <p:nvPr>
            <p:ph idx="1"/>
          </p:nvPr>
        </p:nvPicPr>
        <p:blipFill>
          <a:blip r:embed="rId3"/>
          <a:stretch>
            <a:fillRect/>
          </a:stretch>
        </p:blipFill>
        <p:spPr>
          <a:xfrm>
            <a:off x="2860019" y="1717555"/>
            <a:ext cx="6266101" cy="4598562"/>
          </a:xfrm>
        </p:spPr>
      </p:pic>
      <p:sp>
        <p:nvSpPr>
          <p:cNvPr id="4" name="Slide Number Placeholder 3">
            <a:extLst>
              <a:ext uri="{FF2B5EF4-FFF2-40B4-BE49-F238E27FC236}">
                <a16:creationId xmlns:a16="http://schemas.microsoft.com/office/drawing/2014/main" id="{B1513A32-B4FE-C4FF-1C51-CBE4AF32D356}"/>
              </a:ext>
            </a:extLst>
          </p:cNvPr>
          <p:cNvSpPr>
            <a:spLocks noGrp="1"/>
          </p:cNvSpPr>
          <p:nvPr>
            <p:ph type="sldNum" sz="quarter" idx="12"/>
          </p:nvPr>
        </p:nvSpPr>
        <p:spPr/>
        <p:txBody>
          <a:bodyPr/>
          <a:lstStyle/>
          <a:p>
            <a:fld id="{63CDEB3F-4050-4176-9930-7DC63E685662}" type="slidenum">
              <a:rPr lang="en-US" smtClean="0"/>
              <a:t>10</a:t>
            </a:fld>
            <a:endParaRPr lang="en-US"/>
          </a:p>
        </p:txBody>
      </p:sp>
    </p:spTree>
    <p:extLst>
      <p:ext uri="{BB962C8B-B14F-4D97-AF65-F5344CB8AC3E}">
        <p14:creationId xmlns:p14="http://schemas.microsoft.com/office/powerpoint/2010/main" val="391884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1DF3-D66B-D4FB-412C-B3D1E63F8AAA}"/>
              </a:ext>
            </a:extLst>
          </p:cNvPr>
          <p:cNvSpPr>
            <a:spLocks noGrp="1"/>
          </p:cNvSpPr>
          <p:nvPr>
            <p:ph type="title"/>
          </p:nvPr>
        </p:nvSpPr>
        <p:spPr>
          <a:xfrm>
            <a:off x="1309512" y="96796"/>
            <a:ext cx="10272889" cy="1533524"/>
          </a:xfrm>
        </p:spPr>
        <p:txBody>
          <a:bodyPr/>
          <a:lstStyle/>
          <a:p>
            <a:r>
              <a:rPr lang="en-US">
                <a:latin typeface="Franklin Gothic Book"/>
              </a:rPr>
              <a:t>HUD-VASH Updates</a:t>
            </a:r>
            <a:endParaRPr lang="en-US"/>
          </a:p>
        </p:txBody>
      </p:sp>
      <p:sp>
        <p:nvSpPr>
          <p:cNvPr id="3" name="Content Placeholder 2">
            <a:extLst>
              <a:ext uri="{FF2B5EF4-FFF2-40B4-BE49-F238E27FC236}">
                <a16:creationId xmlns:a16="http://schemas.microsoft.com/office/drawing/2014/main" id="{F2326168-0826-60A2-79E1-C32C083EE25C}"/>
              </a:ext>
            </a:extLst>
          </p:cNvPr>
          <p:cNvSpPr>
            <a:spLocks noGrp="1"/>
          </p:cNvSpPr>
          <p:nvPr>
            <p:ph idx="1"/>
          </p:nvPr>
        </p:nvSpPr>
        <p:spPr>
          <a:xfrm>
            <a:off x="1309512" y="1741343"/>
            <a:ext cx="10272889" cy="4009091"/>
          </a:xfrm>
        </p:spPr>
        <p:txBody>
          <a:bodyPr vert="horz" lIns="91440" tIns="45720" rIns="91440" bIns="45720" rtlCol="0" anchor="ctr">
            <a:noAutofit/>
          </a:bodyPr>
          <a:lstStyle/>
          <a:p>
            <a:r>
              <a:rPr lang="en-US" sz="2000">
                <a:latin typeface="Calibri"/>
                <a:cs typeface="Calibri"/>
              </a:rPr>
              <a:t>Boot Camp Recap</a:t>
            </a:r>
          </a:p>
          <a:p>
            <a:pPr lvl="1">
              <a:buClr>
                <a:srgbClr val="1287C3"/>
              </a:buClr>
            </a:pPr>
            <a:r>
              <a:rPr lang="en-US" sz="1800">
                <a:latin typeface="Calibri"/>
                <a:cs typeface="Calibri"/>
              </a:rPr>
              <a:t>HUD and VA jointly hosted a total of 10 HUD-VASH Boot Camp sessions around the country between August and December 2023</a:t>
            </a:r>
          </a:p>
          <a:p>
            <a:pPr lvl="1">
              <a:buClr>
                <a:srgbClr val="1287C3"/>
              </a:buClr>
            </a:pPr>
            <a:r>
              <a:rPr lang="en-US" sz="1800">
                <a:latin typeface="Calibri"/>
                <a:cs typeface="Calibri"/>
              </a:rPr>
              <a:t>More than 1,000 attendees participated in these sessions with over 200 HUD-VASH PHAs represented</a:t>
            </a:r>
          </a:p>
          <a:p>
            <a:pPr>
              <a:buClr>
                <a:srgbClr val="1287C3"/>
              </a:buClr>
            </a:pPr>
            <a:r>
              <a:rPr lang="en-US" sz="2000">
                <a:latin typeface="Calibri"/>
                <a:cs typeface="Calibri"/>
              </a:rPr>
              <a:t>Virtual Boot Camp Plans</a:t>
            </a:r>
          </a:p>
          <a:p>
            <a:pPr lvl="1">
              <a:buClr>
                <a:srgbClr val="1287C3"/>
              </a:buClr>
            </a:pPr>
            <a:r>
              <a:rPr lang="en-US" sz="1800">
                <a:latin typeface="Calibri"/>
                <a:cs typeface="Calibri"/>
              </a:rPr>
              <a:t>HUD and VA will work with TA providers to host a virtual version of the HUD-VASH Boot Camp in early 2024</a:t>
            </a:r>
          </a:p>
          <a:p>
            <a:pPr>
              <a:buClr>
                <a:srgbClr val="1287C3"/>
              </a:buClr>
            </a:pPr>
            <a:r>
              <a:rPr lang="en-US" sz="2000">
                <a:latin typeface="Calibri"/>
                <a:cs typeface="Calibri"/>
              </a:rPr>
              <a:t>New Awards</a:t>
            </a:r>
          </a:p>
          <a:p>
            <a:pPr lvl="1">
              <a:buClr>
                <a:srgbClr val="1287C3"/>
              </a:buClr>
            </a:pPr>
            <a:r>
              <a:rPr lang="en-US" sz="1800">
                <a:latin typeface="Calibri"/>
                <a:cs typeface="Calibri"/>
              </a:rPr>
              <a:t>Summer HUD-VASH ROI Awards will be made/Announced later this month</a:t>
            </a:r>
          </a:p>
          <a:p>
            <a:pPr lvl="1">
              <a:buClr>
                <a:srgbClr val="1287C3"/>
              </a:buClr>
            </a:pPr>
            <a:r>
              <a:rPr lang="en-US" sz="1800">
                <a:latin typeface="Calibri"/>
                <a:cs typeface="Calibri"/>
              </a:rPr>
              <a:t>$10M available for HUD-VASH Special Fees will be posted soon</a:t>
            </a:r>
            <a:endParaRPr lang="en-US" sz="1800"/>
          </a:p>
          <a:p>
            <a:pPr marL="0" indent="0">
              <a:buNone/>
            </a:pPr>
            <a:endParaRPr lang="en-US"/>
          </a:p>
        </p:txBody>
      </p:sp>
      <p:sp>
        <p:nvSpPr>
          <p:cNvPr id="4" name="Slide Number Placeholder 3">
            <a:extLst>
              <a:ext uri="{FF2B5EF4-FFF2-40B4-BE49-F238E27FC236}">
                <a16:creationId xmlns:a16="http://schemas.microsoft.com/office/drawing/2014/main" id="{B1513A32-B4FE-C4FF-1C51-CBE4AF32D356}"/>
              </a:ext>
            </a:extLst>
          </p:cNvPr>
          <p:cNvSpPr>
            <a:spLocks noGrp="1"/>
          </p:cNvSpPr>
          <p:nvPr>
            <p:ph type="sldNum" sz="quarter" idx="12"/>
          </p:nvPr>
        </p:nvSpPr>
        <p:spPr/>
        <p:txBody>
          <a:bodyPr/>
          <a:lstStyle/>
          <a:p>
            <a:fld id="{63CDEB3F-4050-4176-9930-7DC63E685662}" type="slidenum">
              <a:rPr lang="en-US" smtClean="0"/>
              <a:t>11</a:t>
            </a:fld>
            <a:endParaRPr lang="en-US"/>
          </a:p>
        </p:txBody>
      </p:sp>
      <p:sp>
        <p:nvSpPr>
          <p:cNvPr id="5" name="TextBox 4">
            <a:extLst>
              <a:ext uri="{FF2B5EF4-FFF2-40B4-BE49-F238E27FC236}">
                <a16:creationId xmlns:a16="http://schemas.microsoft.com/office/drawing/2014/main" id="{C9B31183-EC1F-AE33-FAC4-BF2FA58902E2}"/>
              </a:ext>
            </a:extLst>
          </p:cNvPr>
          <p:cNvSpPr txBox="1"/>
          <p:nvPr/>
        </p:nvSpPr>
        <p:spPr>
          <a:xfrm>
            <a:off x="1945178" y="6103967"/>
            <a:ext cx="8553796" cy="369332"/>
          </a:xfrm>
          <a:prstGeom prst="rect">
            <a:avLst/>
          </a:prstGeom>
          <a:solidFill>
            <a:schemeClr val="accent3">
              <a:lumMod val="20000"/>
              <a:lumOff val="80000"/>
            </a:schemeClr>
          </a:solidFill>
        </p:spPr>
        <p:txBody>
          <a:bodyPr wrap="square" rtlCol="0">
            <a:spAutoFit/>
          </a:bodyPr>
          <a:lstStyle/>
          <a:p>
            <a:r>
              <a:rPr lang="en-US"/>
              <a:t>Special note:  Molly Allen was recently designated the HUD VASH National Coordinator.</a:t>
            </a:r>
          </a:p>
        </p:txBody>
      </p:sp>
    </p:spTree>
    <p:extLst>
      <p:ext uri="{BB962C8B-B14F-4D97-AF65-F5344CB8AC3E}">
        <p14:creationId xmlns:p14="http://schemas.microsoft.com/office/powerpoint/2010/main" val="26991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9BF38-F31F-B5B5-7AA5-DCDC76335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D563F-4B61-1642-837C-4893C3A8EC4E}"/>
              </a:ext>
            </a:extLst>
          </p:cNvPr>
          <p:cNvSpPr>
            <a:spLocks noGrp="1"/>
          </p:cNvSpPr>
          <p:nvPr>
            <p:ph type="title"/>
          </p:nvPr>
        </p:nvSpPr>
        <p:spPr>
          <a:xfrm>
            <a:off x="1309512" y="96796"/>
            <a:ext cx="10272889" cy="1533524"/>
          </a:xfrm>
        </p:spPr>
        <p:txBody>
          <a:bodyPr/>
          <a:lstStyle/>
          <a:p>
            <a:r>
              <a:rPr lang="en-US">
                <a:latin typeface="Franklin Gothic Book"/>
              </a:rPr>
              <a:t>Stability Vouchers &amp; Mainstream Updates</a:t>
            </a:r>
            <a:endParaRPr lang="en-US"/>
          </a:p>
        </p:txBody>
      </p:sp>
      <p:sp>
        <p:nvSpPr>
          <p:cNvPr id="3" name="Content Placeholder 2">
            <a:extLst>
              <a:ext uri="{FF2B5EF4-FFF2-40B4-BE49-F238E27FC236}">
                <a16:creationId xmlns:a16="http://schemas.microsoft.com/office/drawing/2014/main" id="{A7949804-F0AC-9D61-108B-6DEB2E1ABA34}"/>
              </a:ext>
            </a:extLst>
          </p:cNvPr>
          <p:cNvSpPr>
            <a:spLocks noGrp="1"/>
          </p:cNvSpPr>
          <p:nvPr>
            <p:ph idx="1"/>
          </p:nvPr>
        </p:nvSpPr>
        <p:spPr>
          <a:xfrm>
            <a:off x="1639026" y="2412914"/>
            <a:ext cx="10272889" cy="4009091"/>
          </a:xfrm>
        </p:spPr>
        <p:txBody>
          <a:bodyPr vert="horz" lIns="91440" tIns="45720" rIns="91440" bIns="45720" rtlCol="0" anchor="ctr">
            <a:noAutofit/>
          </a:bodyPr>
          <a:lstStyle/>
          <a:p>
            <a:r>
              <a:rPr lang="en-US">
                <a:latin typeface="Calibri"/>
                <a:cs typeface="Calibri"/>
              </a:rPr>
              <a:t>Stability Vouchers</a:t>
            </a:r>
            <a:endParaRPr lang="en-US"/>
          </a:p>
          <a:p>
            <a:pPr lvl="1">
              <a:buClr>
                <a:srgbClr val="1287C3"/>
              </a:buClr>
            </a:pPr>
            <a:r>
              <a:rPr lang="en-US" sz="2400">
                <a:latin typeface="Calibri"/>
                <a:cs typeface="Calibri"/>
              </a:rPr>
              <a:t>FAQs have been posted on the Stability Voucher </a:t>
            </a:r>
            <a:r>
              <a:rPr lang="en-US" sz="2400">
                <a:latin typeface="Calibri"/>
                <a:cs typeface="Calibri"/>
                <a:hlinkClick r:id="rId3">
                  <a:extLst>
                    <a:ext uri="{A12FA001-AC4F-418D-AE19-62706E023703}">
                      <ahyp:hlinkClr xmlns:ahyp="http://schemas.microsoft.com/office/drawing/2018/hyperlinkcolor" val="tx"/>
                    </a:ext>
                  </a:extLst>
                </a:hlinkClick>
              </a:rPr>
              <a:t>webpage</a:t>
            </a:r>
            <a:endParaRPr lang="en-US"/>
          </a:p>
          <a:p>
            <a:pPr lvl="1">
              <a:buClr>
                <a:srgbClr val="1287C3"/>
              </a:buClr>
            </a:pPr>
            <a:r>
              <a:rPr lang="en-US">
                <a:latin typeface="Calibri"/>
                <a:cs typeface="Calibri"/>
              </a:rPr>
              <a:t>Multiple</a:t>
            </a:r>
            <a:r>
              <a:rPr lang="en-US" sz="2800">
                <a:latin typeface="Calibri"/>
                <a:cs typeface="Calibri"/>
              </a:rPr>
              <a:t> TA products planned:   </a:t>
            </a:r>
            <a:endParaRPr lang="en-US"/>
          </a:p>
          <a:p>
            <a:pPr lvl="2">
              <a:buClr>
                <a:srgbClr val="1287C3"/>
              </a:buClr>
            </a:pPr>
            <a:r>
              <a:rPr lang="en-US">
                <a:latin typeface="Calibri"/>
                <a:cs typeface="Calibri"/>
              </a:rPr>
              <a:t>Webinars</a:t>
            </a:r>
            <a:endParaRPr lang="en-US"/>
          </a:p>
          <a:p>
            <a:pPr lvl="2">
              <a:buClr>
                <a:srgbClr val="1287C3"/>
              </a:buClr>
            </a:pPr>
            <a:r>
              <a:rPr lang="en-US">
                <a:latin typeface="Calibri"/>
                <a:cs typeface="Calibri"/>
              </a:rPr>
              <a:t>Roadmap</a:t>
            </a:r>
            <a:endParaRPr lang="en-US"/>
          </a:p>
          <a:p>
            <a:pPr lvl="2">
              <a:buClr>
                <a:srgbClr val="1287C3"/>
              </a:buClr>
            </a:pPr>
            <a:r>
              <a:rPr lang="en-US" sz="2400">
                <a:latin typeface="Calibri"/>
                <a:cs typeface="Calibri"/>
              </a:rPr>
              <a:t>Referral tool</a:t>
            </a:r>
            <a:endParaRPr lang="en-US"/>
          </a:p>
          <a:p>
            <a:pPr>
              <a:buClr>
                <a:srgbClr val="1287C3"/>
              </a:buClr>
            </a:pPr>
            <a:r>
              <a:rPr lang="en-US">
                <a:latin typeface="Calibri"/>
                <a:cs typeface="Calibri"/>
              </a:rPr>
              <a:t>Mainstream</a:t>
            </a:r>
            <a:endParaRPr lang="en-US"/>
          </a:p>
          <a:p>
            <a:pPr lvl="1">
              <a:buClr>
                <a:srgbClr val="1287C3"/>
              </a:buClr>
            </a:pPr>
            <a:r>
              <a:rPr lang="en-US" sz="2400">
                <a:latin typeface="Calibri"/>
                <a:cs typeface="Calibri"/>
              </a:rPr>
              <a:t>Session of Communities of Practice just wrapped </a:t>
            </a:r>
          </a:p>
          <a:p>
            <a:pPr lvl="1">
              <a:buClr>
                <a:srgbClr val="1287C3"/>
              </a:buClr>
            </a:pPr>
            <a:r>
              <a:rPr lang="en-US" sz="2400">
                <a:latin typeface="Calibri"/>
                <a:cs typeface="Calibri"/>
              </a:rPr>
              <a:t>More CoP rounds in Spring 2024</a:t>
            </a:r>
            <a:endParaRPr lang="en-US" sz="2400"/>
          </a:p>
          <a:p>
            <a:pPr>
              <a:buClr>
                <a:srgbClr val="1287C3"/>
              </a:buClr>
            </a:pPr>
            <a:endParaRPr lang="en-US" sz="2400"/>
          </a:p>
          <a:p>
            <a:pPr marL="0" indent="0">
              <a:buNone/>
            </a:pPr>
            <a:endParaRPr lang="en-US"/>
          </a:p>
        </p:txBody>
      </p:sp>
      <p:sp>
        <p:nvSpPr>
          <p:cNvPr id="4" name="Slide Number Placeholder 3">
            <a:extLst>
              <a:ext uri="{FF2B5EF4-FFF2-40B4-BE49-F238E27FC236}">
                <a16:creationId xmlns:a16="http://schemas.microsoft.com/office/drawing/2014/main" id="{20B648EF-DF8A-CC47-2ADF-4C9301E05F26}"/>
              </a:ext>
            </a:extLst>
          </p:cNvPr>
          <p:cNvSpPr>
            <a:spLocks noGrp="1"/>
          </p:cNvSpPr>
          <p:nvPr>
            <p:ph type="sldNum" sz="quarter" idx="12"/>
          </p:nvPr>
        </p:nvSpPr>
        <p:spPr/>
        <p:txBody>
          <a:bodyPr/>
          <a:lstStyle/>
          <a:p>
            <a:fld id="{63CDEB3F-4050-4176-9930-7DC63E685662}" type="slidenum">
              <a:rPr lang="en-US" smtClean="0"/>
              <a:t>12</a:t>
            </a:fld>
            <a:endParaRPr lang="en-US"/>
          </a:p>
        </p:txBody>
      </p:sp>
    </p:spTree>
    <p:extLst>
      <p:ext uri="{BB962C8B-B14F-4D97-AF65-F5344CB8AC3E}">
        <p14:creationId xmlns:p14="http://schemas.microsoft.com/office/powerpoint/2010/main" val="115621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1DF3-D66B-D4FB-412C-B3D1E63F8AAA}"/>
              </a:ext>
            </a:extLst>
          </p:cNvPr>
          <p:cNvSpPr>
            <a:spLocks noGrp="1"/>
          </p:cNvSpPr>
          <p:nvPr>
            <p:ph type="title"/>
          </p:nvPr>
        </p:nvSpPr>
        <p:spPr/>
        <p:txBody>
          <a:bodyPr/>
          <a:lstStyle/>
          <a:p>
            <a:r>
              <a:rPr lang="en-US">
                <a:latin typeface="Franklin Gothic Book"/>
              </a:rPr>
              <a:t>FUP and FYI Updates</a:t>
            </a:r>
          </a:p>
        </p:txBody>
      </p:sp>
      <p:sp>
        <p:nvSpPr>
          <p:cNvPr id="4" name="Slide Number Placeholder 3">
            <a:extLst>
              <a:ext uri="{FF2B5EF4-FFF2-40B4-BE49-F238E27FC236}">
                <a16:creationId xmlns:a16="http://schemas.microsoft.com/office/drawing/2014/main" id="{B1513A32-B4FE-C4FF-1C51-CBE4AF32D356}"/>
              </a:ext>
            </a:extLst>
          </p:cNvPr>
          <p:cNvSpPr>
            <a:spLocks noGrp="1"/>
          </p:cNvSpPr>
          <p:nvPr>
            <p:ph type="sldNum" sz="quarter" idx="12"/>
          </p:nvPr>
        </p:nvSpPr>
        <p:spPr/>
        <p:txBody>
          <a:bodyPr/>
          <a:lstStyle/>
          <a:p>
            <a:fld id="{63CDEB3F-4050-4176-9930-7DC63E685662}" type="slidenum">
              <a:rPr lang="en-US" smtClean="0"/>
              <a:t>13</a:t>
            </a:fld>
            <a:endParaRPr lang="en-US"/>
          </a:p>
        </p:txBody>
      </p:sp>
      <p:sp>
        <p:nvSpPr>
          <p:cNvPr id="5" name="Content Placeholder 2">
            <a:extLst>
              <a:ext uri="{FF2B5EF4-FFF2-40B4-BE49-F238E27FC236}">
                <a16:creationId xmlns:a16="http://schemas.microsoft.com/office/drawing/2014/main" id="{98676934-0A20-6AF3-3B21-9DB369976C4C}"/>
              </a:ext>
            </a:extLst>
          </p:cNvPr>
          <p:cNvSpPr>
            <a:spLocks noGrp="1"/>
          </p:cNvSpPr>
          <p:nvPr>
            <p:ph idx="1"/>
          </p:nvPr>
        </p:nvSpPr>
        <p:spPr>
          <a:xfrm>
            <a:off x="1380234" y="2585442"/>
            <a:ext cx="10272889" cy="4009091"/>
          </a:xfrm>
        </p:spPr>
        <p:txBody>
          <a:bodyPr vert="horz" lIns="91440" tIns="45720" rIns="91440" bIns="45720" rtlCol="0" anchor="ctr">
            <a:noAutofit/>
          </a:bodyPr>
          <a:lstStyle/>
          <a:p>
            <a:r>
              <a:rPr lang="en-US">
                <a:latin typeface="Calibri"/>
                <a:cs typeface="Calibri"/>
              </a:rPr>
              <a:t>FUP</a:t>
            </a:r>
            <a:endParaRPr lang="en-US"/>
          </a:p>
          <a:p>
            <a:pPr lvl="1">
              <a:buClr>
                <a:srgbClr val="1287C3"/>
              </a:buClr>
            </a:pPr>
            <a:r>
              <a:rPr lang="en-US">
                <a:latin typeface="Calibri"/>
                <a:cs typeface="Calibri"/>
              </a:rPr>
              <a:t>13 PHAs received 625 vouchers for $10M under the FY22 NOFO</a:t>
            </a:r>
            <a:endParaRPr lang="en-US"/>
          </a:p>
          <a:p>
            <a:pPr lvl="1">
              <a:buClr>
                <a:srgbClr val="1287C3"/>
              </a:buClr>
            </a:pPr>
            <a:r>
              <a:rPr lang="en-US">
                <a:latin typeface="Calibri"/>
                <a:cs typeface="Calibri"/>
              </a:rPr>
              <a:t>Read more </a:t>
            </a:r>
            <a:r>
              <a:rPr lang="en-US">
                <a:latin typeface="Calibri"/>
                <a:cs typeface="Calibri"/>
                <a:hlinkClick r:id="rId3"/>
              </a:rPr>
              <a:t>HUD's Press Release No. 23-281 from December 19, 2023</a:t>
            </a:r>
            <a:endParaRPr lang="en-US"/>
          </a:p>
          <a:p>
            <a:pPr>
              <a:buClr>
                <a:srgbClr val="1287C3"/>
              </a:buClr>
            </a:pPr>
            <a:r>
              <a:rPr lang="en-US">
                <a:latin typeface="Calibri"/>
                <a:cs typeface="Calibri"/>
              </a:rPr>
              <a:t>FYI</a:t>
            </a:r>
            <a:endParaRPr lang="en-US"/>
          </a:p>
          <a:p>
            <a:pPr lvl="1">
              <a:buClr>
                <a:srgbClr val="1287C3"/>
              </a:buClr>
            </a:pPr>
            <a:r>
              <a:rPr lang="en-US">
                <a:latin typeface="Calibri"/>
                <a:cs typeface="Calibri"/>
              </a:rPr>
              <a:t>FY2024 NOFO ($12.7M) planned for Spring 2024 publication</a:t>
            </a:r>
            <a:endParaRPr lang="en-US"/>
          </a:p>
          <a:p>
            <a:pPr lvl="1">
              <a:buClr>
                <a:srgbClr val="1287C3"/>
              </a:buClr>
            </a:pPr>
            <a:r>
              <a:rPr lang="en-US">
                <a:latin typeface="Calibri"/>
                <a:cs typeface="Calibri"/>
              </a:rPr>
              <a:t>FYI Noncompetitive funding still available under PIH Notice 2023-04</a:t>
            </a:r>
            <a:endParaRPr lang="en-US"/>
          </a:p>
          <a:p>
            <a:pPr>
              <a:buClr>
                <a:srgbClr val="1287C3"/>
              </a:buClr>
            </a:pPr>
            <a:endParaRPr lang="en-US" sz="2400"/>
          </a:p>
          <a:p>
            <a:pPr marL="0" indent="0">
              <a:buNone/>
            </a:pPr>
            <a:endParaRPr lang="en-US"/>
          </a:p>
        </p:txBody>
      </p:sp>
    </p:spTree>
    <p:extLst>
      <p:ext uri="{BB962C8B-B14F-4D97-AF65-F5344CB8AC3E}">
        <p14:creationId xmlns:p14="http://schemas.microsoft.com/office/powerpoint/2010/main" val="2274371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28F1-A517-205A-B493-AD4E0E0E25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C98BC1-1400-ADB0-7B90-9781C6741BB3}"/>
              </a:ext>
            </a:extLst>
          </p:cNvPr>
          <p:cNvSpPr>
            <a:spLocks noGrp="1"/>
          </p:cNvSpPr>
          <p:nvPr>
            <p:ph type="title"/>
          </p:nvPr>
        </p:nvSpPr>
        <p:spPr>
          <a:xfrm>
            <a:off x="1309512" y="96796"/>
            <a:ext cx="10272889" cy="1533524"/>
          </a:xfrm>
        </p:spPr>
        <p:txBody>
          <a:bodyPr/>
          <a:lstStyle/>
          <a:p>
            <a:r>
              <a:rPr lang="en-US">
                <a:latin typeface="Franklin Gothic Book"/>
              </a:rPr>
              <a:t>Youth &amp; Young Adult Housing Convenings</a:t>
            </a:r>
            <a:endParaRPr lang="en-US"/>
          </a:p>
        </p:txBody>
      </p:sp>
      <p:sp>
        <p:nvSpPr>
          <p:cNvPr id="3" name="Content Placeholder 2">
            <a:extLst>
              <a:ext uri="{FF2B5EF4-FFF2-40B4-BE49-F238E27FC236}">
                <a16:creationId xmlns:a16="http://schemas.microsoft.com/office/drawing/2014/main" id="{DBD6D0E2-B715-F52B-1F9E-F4426CE26BBE}"/>
              </a:ext>
            </a:extLst>
          </p:cNvPr>
          <p:cNvSpPr>
            <a:spLocks noGrp="1"/>
          </p:cNvSpPr>
          <p:nvPr>
            <p:ph idx="1"/>
          </p:nvPr>
        </p:nvSpPr>
        <p:spPr>
          <a:xfrm>
            <a:off x="1762594" y="2587968"/>
            <a:ext cx="10272889" cy="4009091"/>
          </a:xfrm>
        </p:spPr>
        <p:txBody>
          <a:bodyPr vert="horz" lIns="91440" tIns="45720" rIns="91440" bIns="45720" rtlCol="0" anchor="ctr">
            <a:noAutofit/>
          </a:bodyPr>
          <a:lstStyle/>
          <a:p>
            <a:r>
              <a:rPr lang="en-US">
                <a:latin typeface="Calibri"/>
                <a:cs typeface="Calibri"/>
              </a:rPr>
              <a:t>What?</a:t>
            </a:r>
            <a:endParaRPr lang="en-US"/>
          </a:p>
          <a:p>
            <a:pPr lvl="1">
              <a:buClr>
                <a:srgbClr val="1287C3"/>
              </a:buClr>
            </a:pPr>
            <a:r>
              <a:rPr lang="en-US">
                <a:latin typeface="Calibri"/>
                <a:cs typeface="Calibri"/>
              </a:rPr>
              <a:t> 9-10 in-person regional convenings planned (April-October)</a:t>
            </a:r>
            <a:endParaRPr lang="en-US"/>
          </a:p>
          <a:p>
            <a:pPr>
              <a:buClr>
                <a:srgbClr val="1287C3"/>
              </a:buClr>
            </a:pPr>
            <a:r>
              <a:rPr lang="en-US">
                <a:latin typeface="Calibri"/>
                <a:cs typeface="Calibri"/>
              </a:rPr>
              <a:t>Who?</a:t>
            </a:r>
            <a:endParaRPr lang="en-US"/>
          </a:p>
          <a:p>
            <a:pPr lvl="1">
              <a:buClr>
                <a:srgbClr val="1287C3"/>
              </a:buClr>
            </a:pPr>
            <a:r>
              <a:rPr lang="en-US">
                <a:latin typeface="Calibri"/>
                <a:cs typeface="Calibri"/>
              </a:rPr>
              <a:t>FYI PHAs &amp; local YHDP/CoC Grantees, PCWAs partners</a:t>
            </a:r>
            <a:endParaRPr lang="en-US"/>
          </a:p>
          <a:p>
            <a:pPr lvl="1">
              <a:buClr>
                <a:srgbClr val="1287C3"/>
              </a:buClr>
            </a:pPr>
            <a:r>
              <a:rPr lang="en-US">
                <a:latin typeface="Calibri"/>
                <a:cs typeface="Calibri"/>
              </a:rPr>
              <a:t>Youth with Lived Experience</a:t>
            </a:r>
            <a:endParaRPr lang="en-US"/>
          </a:p>
          <a:p>
            <a:pPr>
              <a:buClr>
                <a:srgbClr val="1287C3"/>
              </a:buClr>
            </a:pPr>
            <a:r>
              <a:rPr lang="en-US">
                <a:latin typeface="Calibri"/>
                <a:cs typeface="Calibri"/>
              </a:rPr>
              <a:t>Why?</a:t>
            </a:r>
            <a:endParaRPr lang="en-US"/>
          </a:p>
          <a:p>
            <a:pPr lvl="1">
              <a:buClr>
                <a:srgbClr val="1287C3"/>
              </a:buClr>
            </a:pPr>
            <a:r>
              <a:rPr lang="en-US">
                <a:latin typeface="Calibri"/>
                <a:cs typeface="Calibri"/>
              </a:rPr>
              <a:t>Improve FYI utilization (process improvement mapping)</a:t>
            </a:r>
            <a:endParaRPr lang="en-US"/>
          </a:p>
          <a:p>
            <a:pPr lvl="1">
              <a:buClr>
                <a:srgbClr val="1287C3"/>
              </a:buClr>
            </a:pPr>
            <a:r>
              <a:rPr lang="en-US">
                <a:latin typeface="Calibri"/>
                <a:cs typeface="Calibri"/>
              </a:rPr>
              <a:t>Enhance local collaboration and partnerships</a:t>
            </a:r>
          </a:p>
          <a:p>
            <a:pPr lvl="1">
              <a:buClr>
                <a:srgbClr val="1287C3"/>
              </a:buClr>
            </a:pPr>
            <a:r>
              <a:rPr lang="en-US">
                <a:latin typeface="Calibri"/>
                <a:cs typeface="Calibri"/>
              </a:rPr>
              <a:t>Center equity &amp; young adults with lived experience</a:t>
            </a:r>
            <a:endParaRPr lang="en-US"/>
          </a:p>
          <a:p>
            <a:pPr>
              <a:buClr>
                <a:srgbClr val="1287C3"/>
              </a:buClr>
            </a:pPr>
            <a:endParaRPr lang="en-US" sz="2400"/>
          </a:p>
          <a:p>
            <a:pPr marL="0" indent="0">
              <a:buNone/>
            </a:pPr>
            <a:endParaRPr lang="en-US"/>
          </a:p>
        </p:txBody>
      </p:sp>
      <p:sp>
        <p:nvSpPr>
          <p:cNvPr id="4" name="Slide Number Placeholder 3">
            <a:extLst>
              <a:ext uri="{FF2B5EF4-FFF2-40B4-BE49-F238E27FC236}">
                <a16:creationId xmlns:a16="http://schemas.microsoft.com/office/drawing/2014/main" id="{5EA8422E-D4D8-D912-CCB6-C140C7D77985}"/>
              </a:ext>
            </a:extLst>
          </p:cNvPr>
          <p:cNvSpPr>
            <a:spLocks noGrp="1"/>
          </p:cNvSpPr>
          <p:nvPr>
            <p:ph type="sldNum" sz="quarter" idx="12"/>
          </p:nvPr>
        </p:nvSpPr>
        <p:spPr/>
        <p:txBody>
          <a:bodyPr/>
          <a:lstStyle/>
          <a:p>
            <a:fld id="{63CDEB3F-4050-4176-9930-7DC63E685662}" type="slidenum">
              <a:rPr lang="en-US" smtClean="0"/>
              <a:t>14</a:t>
            </a:fld>
            <a:endParaRPr lang="en-US"/>
          </a:p>
        </p:txBody>
      </p:sp>
    </p:spTree>
    <p:extLst>
      <p:ext uri="{BB962C8B-B14F-4D97-AF65-F5344CB8AC3E}">
        <p14:creationId xmlns:p14="http://schemas.microsoft.com/office/powerpoint/2010/main" val="69361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C8773-D421-3B15-57C3-1FF3A1EFA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34E11-1581-CE13-7B71-FEFEC7D3C913}"/>
              </a:ext>
            </a:extLst>
          </p:cNvPr>
          <p:cNvSpPr>
            <a:spLocks noGrp="1"/>
          </p:cNvSpPr>
          <p:nvPr>
            <p:ph type="title"/>
          </p:nvPr>
        </p:nvSpPr>
        <p:spPr/>
        <p:txBody>
          <a:bodyPr/>
          <a:lstStyle/>
          <a:p>
            <a:r>
              <a:rPr lang="en-US">
                <a:latin typeface="Franklin Gothic Book"/>
              </a:rPr>
              <a:t>Other SPV Updates</a:t>
            </a:r>
          </a:p>
        </p:txBody>
      </p:sp>
      <p:sp>
        <p:nvSpPr>
          <p:cNvPr id="4" name="Slide Number Placeholder 3">
            <a:extLst>
              <a:ext uri="{FF2B5EF4-FFF2-40B4-BE49-F238E27FC236}">
                <a16:creationId xmlns:a16="http://schemas.microsoft.com/office/drawing/2014/main" id="{8E157C84-DF28-C2F0-C3F0-EBC2FB55D751}"/>
              </a:ext>
            </a:extLst>
          </p:cNvPr>
          <p:cNvSpPr>
            <a:spLocks noGrp="1"/>
          </p:cNvSpPr>
          <p:nvPr>
            <p:ph type="sldNum" sz="quarter" idx="12"/>
          </p:nvPr>
        </p:nvSpPr>
        <p:spPr/>
        <p:txBody>
          <a:bodyPr/>
          <a:lstStyle/>
          <a:p>
            <a:fld id="{63CDEB3F-4050-4176-9930-7DC63E685662}" type="slidenum">
              <a:rPr lang="en-US" smtClean="0"/>
              <a:t>15</a:t>
            </a:fld>
            <a:endParaRPr lang="en-US"/>
          </a:p>
        </p:txBody>
      </p:sp>
      <p:sp>
        <p:nvSpPr>
          <p:cNvPr id="5" name="Content Placeholder 2">
            <a:extLst>
              <a:ext uri="{FF2B5EF4-FFF2-40B4-BE49-F238E27FC236}">
                <a16:creationId xmlns:a16="http://schemas.microsoft.com/office/drawing/2014/main" id="{C21F9146-0642-C0CE-26ED-0EAD891E9D6D}"/>
              </a:ext>
            </a:extLst>
          </p:cNvPr>
          <p:cNvSpPr>
            <a:spLocks noGrp="1"/>
          </p:cNvSpPr>
          <p:nvPr>
            <p:ph idx="1"/>
          </p:nvPr>
        </p:nvSpPr>
        <p:spPr>
          <a:xfrm>
            <a:off x="1762594" y="2587968"/>
            <a:ext cx="10272889" cy="4009091"/>
          </a:xfrm>
        </p:spPr>
        <p:txBody>
          <a:bodyPr vert="horz" lIns="91440" tIns="45720" rIns="91440" bIns="45720" rtlCol="0" anchor="ctr">
            <a:noAutofit/>
          </a:bodyPr>
          <a:lstStyle/>
          <a:p>
            <a:pPr>
              <a:buClr>
                <a:srgbClr val="1287C3"/>
              </a:buClr>
            </a:pPr>
            <a:r>
              <a:rPr lang="en-US">
                <a:latin typeface="Calibri"/>
                <a:cs typeface="Calibri"/>
              </a:rPr>
              <a:t>Quarterly Special Purpose Voucher (SPV) Office Hours planned for PHAs moving forward </a:t>
            </a:r>
            <a:endParaRPr lang="en-US"/>
          </a:p>
          <a:p>
            <a:pPr lvl="1">
              <a:buClr>
                <a:srgbClr val="1287C3"/>
              </a:buClr>
            </a:pPr>
            <a:r>
              <a:rPr lang="en-US">
                <a:latin typeface="Calibri"/>
                <a:cs typeface="Calibri"/>
              </a:rPr>
              <a:t>2024 dates: April, July, October</a:t>
            </a:r>
            <a:endParaRPr lang="en-US"/>
          </a:p>
          <a:p>
            <a:pPr lvl="1">
              <a:buClr>
                <a:srgbClr val="1287C3"/>
              </a:buClr>
            </a:pPr>
            <a:r>
              <a:rPr lang="en-US">
                <a:latin typeface="Calibri"/>
                <a:cs typeface="Calibri"/>
              </a:rPr>
              <a:t>Opportunity for more in-depth Q&amp;A, Best Practices sharing, and peer interaction</a:t>
            </a:r>
            <a:endParaRPr lang="en-US"/>
          </a:p>
          <a:p>
            <a:pPr>
              <a:buClr>
                <a:srgbClr val="1287C3"/>
              </a:buClr>
            </a:pPr>
            <a:r>
              <a:rPr lang="en-US">
                <a:latin typeface="Calibri"/>
                <a:cs typeface="Calibri"/>
              </a:rPr>
              <a:t>Major policy updates and new funding opportunities will still be shared during HCV Utilization calls</a:t>
            </a:r>
            <a:endParaRPr lang="en-US"/>
          </a:p>
          <a:p>
            <a:pPr>
              <a:buClr>
                <a:srgbClr val="1287C3"/>
              </a:buClr>
            </a:pPr>
            <a:endParaRPr lang="en-US"/>
          </a:p>
          <a:p>
            <a:pPr>
              <a:buClr>
                <a:srgbClr val="1287C3"/>
              </a:buClr>
            </a:pPr>
            <a:endParaRPr lang="en-US" sz="2400"/>
          </a:p>
          <a:p>
            <a:pPr marL="0" indent="0">
              <a:buNone/>
            </a:pPr>
            <a:endParaRPr lang="en-US"/>
          </a:p>
        </p:txBody>
      </p:sp>
    </p:spTree>
    <p:extLst>
      <p:ext uri="{BB962C8B-B14F-4D97-AF65-F5344CB8AC3E}">
        <p14:creationId xmlns:p14="http://schemas.microsoft.com/office/powerpoint/2010/main" val="425746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t>Reminders</a:t>
            </a:r>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a:xfrm>
            <a:off x="1309512" y="2281645"/>
            <a:ext cx="10272889" cy="4009091"/>
          </a:xfrm>
        </p:spPr>
        <p:txBody>
          <a:bodyPr>
            <a:normAutofit/>
          </a:bodyPr>
          <a:lstStyle/>
          <a:p>
            <a:pPr marL="457200" indent="-457200">
              <a:buFont typeface="Wingdings"/>
              <a:buChar char="Ø"/>
            </a:pPr>
            <a:r>
              <a:rPr lang="en-US" sz="2000">
                <a:latin typeface="Calibri"/>
                <a:cs typeface="Calibri"/>
              </a:rPr>
              <a:t>HUD has been working to improve the HCV utilization resources available to PHAs, in case you missed it here are a few new items:</a:t>
            </a:r>
          </a:p>
          <a:p>
            <a:pPr lvl="1">
              <a:buFontTx/>
              <a:buChar char="-"/>
            </a:pPr>
            <a:r>
              <a:rPr lang="en-US" sz="2000" u="sng">
                <a:latin typeface="Calibri"/>
                <a:cs typeface="Calibri"/>
              </a:rPr>
              <a:t>HCV Connect </a:t>
            </a:r>
            <a:r>
              <a:rPr lang="en-US" sz="2000">
                <a:latin typeface="Calibri"/>
                <a:cs typeface="Calibri"/>
              </a:rPr>
              <a:t>– A email newsletter focused on the HCV program with reminders of program guidance, notification of webinars, events, and research.</a:t>
            </a:r>
          </a:p>
          <a:p>
            <a:pPr lvl="1">
              <a:buFontTx/>
              <a:buChar char="-"/>
            </a:pPr>
            <a:r>
              <a:rPr lang="en-US" sz="2000" u="sng">
                <a:latin typeface="Calibri"/>
                <a:cs typeface="Calibri"/>
              </a:rPr>
              <a:t>HCV Utilization Webinars</a:t>
            </a:r>
            <a:r>
              <a:rPr lang="en-US" sz="2000">
                <a:latin typeface="Calibri"/>
                <a:cs typeface="Calibri"/>
              </a:rPr>
              <a:t> – These webinars will provide HCV program updates and share best practices.   They are scheduled for </a:t>
            </a:r>
            <a:r>
              <a:rPr lang="en-US" sz="2000" b="1">
                <a:latin typeface="Calibri"/>
                <a:cs typeface="Calibri"/>
              </a:rPr>
              <a:t>every third Thursday at 2:00 Eastern.</a:t>
            </a:r>
          </a:p>
          <a:p>
            <a:pPr lvl="1">
              <a:buFontTx/>
              <a:buChar char="-"/>
            </a:pPr>
            <a:r>
              <a:rPr lang="en-US" sz="2000" u="sng">
                <a:latin typeface="Calibri"/>
                <a:cs typeface="Calibri"/>
              </a:rPr>
              <a:t>HCV Overview Video Series </a:t>
            </a:r>
            <a:r>
              <a:rPr lang="en-US" sz="2000">
                <a:latin typeface="Calibri"/>
                <a:cs typeface="Calibri"/>
              </a:rPr>
              <a:t>with short videos covering common topics in HCV program administration.</a:t>
            </a:r>
          </a:p>
          <a:p>
            <a:pPr marL="463550" lvl="1" indent="-463550">
              <a:buFont typeface="Wingdings" panose="05000000000000000000" pitchFamily="2" charset="2"/>
              <a:buChar char="Ø"/>
            </a:pPr>
            <a:r>
              <a:rPr lang="en-US" sz="2000">
                <a:latin typeface="Calibri"/>
                <a:cs typeface="Calibri"/>
              </a:rPr>
              <a:t>Plus, we have ongoing support for the HCV Utilization Tools and the HCV Data Dashboard.</a:t>
            </a:r>
          </a:p>
          <a:p>
            <a:pPr marL="0" lvl="1" indent="0">
              <a:buNone/>
            </a:pPr>
            <a:endParaRPr lang="en-US" sz="2000">
              <a:latin typeface="Calibri"/>
              <a:cs typeface="Calibri"/>
            </a:endParaRPr>
          </a:p>
          <a:p>
            <a:pPr marL="0" lvl="1" indent="0">
              <a:buNone/>
            </a:pPr>
            <a:endParaRPr lang="en-US" sz="1600">
              <a:latin typeface="Calibri"/>
              <a:cs typeface="Calibri"/>
            </a:endParaRPr>
          </a:p>
          <a:p>
            <a:pPr marL="457200" lvl="1"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16</a:t>
            </a:fld>
            <a:endParaRPr lang="en-US"/>
          </a:p>
        </p:txBody>
      </p:sp>
      <p:sp>
        <p:nvSpPr>
          <p:cNvPr id="5" name="TextBox 4">
            <a:extLst>
              <a:ext uri="{FF2B5EF4-FFF2-40B4-BE49-F238E27FC236}">
                <a16:creationId xmlns:a16="http://schemas.microsoft.com/office/drawing/2014/main" id="{3D22B8CB-905D-9972-912A-AF423B5356B6}"/>
              </a:ext>
            </a:extLst>
          </p:cNvPr>
          <p:cNvSpPr txBox="1"/>
          <p:nvPr/>
        </p:nvSpPr>
        <p:spPr>
          <a:xfrm>
            <a:off x="3309650" y="5513024"/>
            <a:ext cx="4122144" cy="1015663"/>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All of this is available at:</a:t>
            </a:r>
          </a:p>
          <a:p>
            <a:pPr algn="ctr"/>
            <a:r>
              <a:rPr lang="en-US" sz="3600">
                <a:hlinkClick r:id="rId2"/>
              </a:rPr>
              <a:t>www.hud.gov/hcv</a:t>
            </a:r>
            <a:r>
              <a:rPr lang="en-US" sz="3600"/>
              <a:t> </a:t>
            </a:r>
          </a:p>
        </p:txBody>
      </p:sp>
      <p:pic>
        <p:nvPicPr>
          <p:cNvPr id="1028" name="Picture 4" descr="Lobster Cartoon Colored Clipart Illustration 6458263 Vector Art at Vecteezy">
            <a:extLst>
              <a:ext uri="{FF2B5EF4-FFF2-40B4-BE49-F238E27FC236}">
                <a16:creationId xmlns:a16="http://schemas.microsoft.com/office/drawing/2014/main" id="{A9008ACA-4CB3-B4D1-D2CE-CAB3D5C97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2030" y="6249004"/>
            <a:ext cx="109728" cy="68387"/>
          </a:xfrm>
          <a:prstGeom prst="rect">
            <a:avLst/>
          </a:prstGeom>
          <a:solidFill>
            <a:schemeClr val="bg2"/>
          </a:solidFill>
        </p:spPr>
      </p:pic>
    </p:spTree>
    <p:extLst>
      <p:ext uri="{BB962C8B-B14F-4D97-AF65-F5344CB8AC3E}">
        <p14:creationId xmlns:p14="http://schemas.microsoft.com/office/powerpoint/2010/main" val="3969591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a:xfrm>
            <a:off x="1708524" y="332510"/>
            <a:ext cx="7693172" cy="1533524"/>
          </a:xfrm>
        </p:spPr>
        <p:txBody>
          <a:bodyPr>
            <a:normAutofit/>
          </a:bodyPr>
          <a:lstStyle/>
          <a:p>
            <a:r>
              <a:rPr lang="en-US" b="1">
                <a:latin typeface="Franklin Gothic Book"/>
              </a:rPr>
              <a:t>Topics for Next Month's HCV Utilization Webinar</a:t>
            </a:r>
            <a:endParaRPr lang="en-US" b="1"/>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17</a:t>
            </a:fld>
            <a:endParaRPr lang="en-US"/>
          </a:p>
        </p:txBody>
      </p:sp>
      <p:sp>
        <p:nvSpPr>
          <p:cNvPr id="10" name="TextBox 9">
            <a:extLst>
              <a:ext uri="{FF2B5EF4-FFF2-40B4-BE49-F238E27FC236}">
                <a16:creationId xmlns:a16="http://schemas.microsoft.com/office/drawing/2014/main" id="{313BC7B1-F05B-8BB5-8608-42EEBF4A1A10}"/>
              </a:ext>
            </a:extLst>
          </p:cNvPr>
          <p:cNvSpPr txBox="1"/>
          <p:nvPr/>
        </p:nvSpPr>
        <p:spPr>
          <a:xfrm>
            <a:off x="720436" y="5030653"/>
            <a:ext cx="10861965" cy="954107"/>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To register for this webinar please visit the </a:t>
            </a:r>
            <a:r>
              <a:rPr lang="en-US" sz="2800">
                <a:hlinkClick r:id="rId2"/>
              </a:rPr>
              <a:t>Webinars and Trainings</a:t>
            </a:r>
            <a:r>
              <a:rPr lang="en-US" sz="2800"/>
              <a:t> section of </a:t>
            </a:r>
            <a:r>
              <a:rPr lang="en-US" sz="2800">
                <a:hlinkClick r:id="rId3"/>
              </a:rPr>
              <a:t>www.hud.gov/hcv</a:t>
            </a:r>
            <a:r>
              <a:rPr lang="en-US" sz="2800"/>
              <a:t>. </a:t>
            </a:r>
          </a:p>
        </p:txBody>
      </p:sp>
      <p:sp>
        <p:nvSpPr>
          <p:cNvPr id="5" name="TextBox 4">
            <a:extLst>
              <a:ext uri="{FF2B5EF4-FFF2-40B4-BE49-F238E27FC236}">
                <a16:creationId xmlns:a16="http://schemas.microsoft.com/office/drawing/2014/main" id="{EEDCA706-3E68-A7E5-046B-384A9A4BA7CF}"/>
              </a:ext>
            </a:extLst>
          </p:cNvPr>
          <p:cNvSpPr txBox="1"/>
          <p:nvPr/>
        </p:nvSpPr>
        <p:spPr>
          <a:xfrm>
            <a:off x="1519409" y="2211185"/>
            <a:ext cx="9492548" cy="1846659"/>
          </a:xfrm>
          <a:prstGeom prst="rect">
            <a:avLst/>
          </a:prstGeom>
          <a:noFill/>
        </p:spPr>
        <p:txBody>
          <a:bodyPr wrap="square" rtlCol="0">
            <a:spAutoFit/>
          </a:bodyPr>
          <a:lstStyle/>
          <a:p>
            <a:pPr marL="285750" indent="-285750">
              <a:buFont typeface="Wingdings" panose="05000000000000000000" pitchFamily="2" charset="2"/>
              <a:buChar char="Ø"/>
            </a:pPr>
            <a:r>
              <a:rPr lang="en-US" sz="3200"/>
              <a:t>More 2024 funding updates</a:t>
            </a:r>
          </a:p>
          <a:p>
            <a:pPr marL="285750" indent="-285750">
              <a:buFont typeface="Wingdings" panose="05000000000000000000" pitchFamily="2" charset="2"/>
              <a:buChar char="Ø"/>
            </a:pPr>
            <a:r>
              <a:rPr lang="en-US" sz="3200"/>
              <a:t>Review of Landlord Engagement Resources</a:t>
            </a:r>
          </a:p>
          <a:p>
            <a:pPr marL="285750" indent="-285750">
              <a:buFont typeface="Wingdings" panose="05000000000000000000" pitchFamily="2" charset="2"/>
              <a:buChar char="Ø"/>
            </a:pPr>
            <a:r>
              <a:rPr lang="en-US" sz="3200"/>
              <a:t>Updates to the reconciliation template</a:t>
            </a:r>
          </a:p>
          <a:p>
            <a:pPr marL="285750" indent="-285750">
              <a:buFont typeface="Wingdings" panose="05000000000000000000" pitchFamily="2" charset="2"/>
              <a:buChar char="Ø"/>
            </a:pPr>
            <a:endParaRPr lang="en-US"/>
          </a:p>
        </p:txBody>
      </p:sp>
    </p:spTree>
    <p:extLst>
      <p:ext uri="{BB962C8B-B14F-4D97-AF65-F5344CB8AC3E}">
        <p14:creationId xmlns:p14="http://schemas.microsoft.com/office/powerpoint/2010/main" val="211864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0E6F-B56E-49E7-A6F9-8F6EC8489F26}"/>
              </a:ext>
            </a:extLst>
          </p:cNvPr>
          <p:cNvSpPr>
            <a:spLocks noGrp="1"/>
          </p:cNvSpPr>
          <p:nvPr>
            <p:ph type="title"/>
          </p:nvPr>
        </p:nvSpPr>
        <p:spPr/>
        <p:txBody>
          <a:bodyPr>
            <a:normAutofit/>
          </a:bodyPr>
          <a:lstStyle/>
          <a:p>
            <a:r>
              <a:rPr lang="en-US" sz="4400">
                <a:latin typeface="Franklin Gothic Book"/>
              </a:rPr>
              <a:t>Welcome!</a:t>
            </a:r>
            <a:endParaRPr lang="en-US" sz="4400"/>
          </a:p>
        </p:txBody>
      </p:sp>
      <p:sp>
        <p:nvSpPr>
          <p:cNvPr id="3" name="Content Placeholder 2">
            <a:extLst>
              <a:ext uri="{FF2B5EF4-FFF2-40B4-BE49-F238E27FC236}">
                <a16:creationId xmlns:a16="http://schemas.microsoft.com/office/drawing/2014/main" id="{F47176DD-7C1B-49A0-AA6A-D7D1532D5DE9}"/>
              </a:ext>
            </a:extLst>
          </p:cNvPr>
          <p:cNvSpPr>
            <a:spLocks noGrp="1"/>
          </p:cNvSpPr>
          <p:nvPr>
            <p:ph idx="1"/>
          </p:nvPr>
        </p:nvSpPr>
        <p:spPr/>
        <p:txBody>
          <a:bodyPr>
            <a:normAutofit/>
          </a:bodyPr>
          <a:lstStyle/>
          <a:p>
            <a:pPr marL="514350" indent="-514350">
              <a:buClr>
                <a:srgbClr val="1287C3"/>
              </a:buClr>
            </a:pPr>
            <a:r>
              <a:rPr lang="en-US" sz="2400" b="1">
                <a:latin typeface="Calibri"/>
                <a:cs typeface="Calibri"/>
              </a:rPr>
              <a:t>Today's webinar is being recorded.  </a:t>
            </a:r>
            <a:r>
              <a:rPr lang="en-US" sz="2400">
                <a:latin typeface="Calibri"/>
                <a:cs typeface="Calibri"/>
              </a:rPr>
              <a:t>The recording and PowerPoint will be posted to the "Webinars and Trainings” section of </a:t>
            </a:r>
            <a:r>
              <a:rPr lang="en-US" sz="2400">
                <a:latin typeface="Calibri"/>
                <a:cs typeface="Calibri"/>
                <a:hlinkClick r:id="rId2"/>
              </a:rPr>
              <a:t>www.hud.gov/hcv</a:t>
            </a:r>
            <a:r>
              <a:rPr lang="en-US" sz="2400">
                <a:latin typeface="Calibri"/>
                <a:cs typeface="Calibri"/>
              </a:rPr>
              <a:t>.   In about a week.</a:t>
            </a:r>
            <a:endParaRPr lang="en-US"/>
          </a:p>
          <a:p>
            <a:pPr marL="514350" indent="-514350">
              <a:buClr>
                <a:srgbClr val="1287C3"/>
              </a:buClr>
            </a:pPr>
            <a:r>
              <a:rPr lang="en-US" sz="2400" b="1">
                <a:latin typeface="Calibri"/>
                <a:cs typeface="Calibri"/>
              </a:rPr>
              <a:t>We are always interested in your feedback.</a:t>
            </a:r>
            <a:r>
              <a:rPr lang="en-US" sz="2400">
                <a:latin typeface="Calibri"/>
                <a:cs typeface="Calibri"/>
              </a:rPr>
              <a:t>  Please enter any suggestions you have for how we can make these webinars or the program resources more useful to you in the chat.</a:t>
            </a:r>
          </a:p>
          <a:p>
            <a:pPr marL="514350" indent="-514350">
              <a:buClr>
                <a:srgbClr val="1287C3"/>
              </a:buClr>
            </a:pPr>
            <a:r>
              <a:rPr lang="en-US" sz="2400" b="1">
                <a:latin typeface="Calibri"/>
                <a:cs typeface="Calibri"/>
              </a:rPr>
              <a:t>Stay connected </a:t>
            </a:r>
            <a:r>
              <a:rPr lang="en-US" sz="2400">
                <a:latin typeface="Calibri"/>
                <a:cs typeface="Calibri"/>
              </a:rPr>
              <a:t>by visiting </a:t>
            </a:r>
            <a:r>
              <a:rPr lang="en-US" sz="2400">
                <a:latin typeface="Calibri"/>
                <a:cs typeface="Calibri"/>
                <a:hlinkClick r:id="rId2"/>
              </a:rPr>
              <a:t>www.hud.gov/hcv</a:t>
            </a:r>
            <a:r>
              <a:rPr lang="en-US" sz="2400">
                <a:latin typeface="Calibri"/>
                <a:cs typeface="Calibri"/>
              </a:rPr>
              <a:t> and subscribing to the HCV Connect Newsletter.</a:t>
            </a:r>
          </a:p>
        </p:txBody>
      </p:sp>
      <p:sp>
        <p:nvSpPr>
          <p:cNvPr id="4" name="Slide Number Placeholder 3">
            <a:extLst>
              <a:ext uri="{FF2B5EF4-FFF2-40B4-BE49-F238E27FC236}">
                <a16:creationId xmlns:a16="http://schemas.microsoft.com/office/drawing/2014/main" id="{B896FFCC-4100-4F3C-A800-D203D61CD42B}"/>
              </a:ext>
            </a:extLst>
          </p:cNvPr>
          <p:cNvSpPr>
            <a:spLocks noGrp="1"/>
          </p:cNvSpPr>
          <p:nvPr>
            <p:ph type="sldNum" sz="quarter" idx="12"/>
          </p:nvPr>
        </p:nvSpPr>
        <p:spPr/>
        <p:txBody>
          <a:bodyPr/>
          <a:lstStyle/>
          <a:p>
            <a:fld id="{63CDEB3F-4050-4176-9930-7DC63E685662}" type="slidenum">
              <a:rPr lang="en-US" smtClean="0"/>
              <a:t>2</a:t>
            </a:fld>
            <a:endParaRPr lang="en-US"/>
          </a:p>
        </p:txBody>
      </p:sp>
    </p:spTree>
    <p:extLst>
      <p:ext uri="{BB962C8B-B14F-4D97-AF65-F5344CB8AC3E}">
        <p14:creationId xmlns:p14="http://schemas.microsoft.com/office/powerpoint/2010/main" val="160560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99EE-739B-CCEA-FCF2-61FB5EA878F4}"/>
              </a:ext>
            </a:extLst>
          </p:cNvPr>
          <p:cNvSpPr>
            <a:spLocks noGrp="1"/>
          </p:cNvSpPr>
          <p:nvPr>
            <p:ph type="title"/>
          </p:nvPr>
        </p:nvSpPr>
        <p:spPr/>
        <p:txBody>
          <a:bodyPr/>
          <a:lstStyle/>
          <a:p>
            <a:r>
              <a:rPr lang="en-US">
                <a:latin typeface="Franklin Gothic Book"/>
              </a:rPr>
              <a:t>Agenda</a:t>
            </a:r>
          </a:p>
        </p:txBody>
      </p:sp>
      <p:sp>
        <p:nvSpPr>
          <p:cNvPr id="4" name="Slide Number Placeholder 3">
            <a:extLst>
              <a:ext uri="{FF2B5EF4-FFF2-40B4-BE49-F238E27FC236}">
                <a16:creationId xmlns:a16="http://schemas.microsoft.com/office/drawing/2014/main" id="{05C71FD9-F104-7C09-31A5-D7E4752B0A6B}"/>
              </a:ext>
            </a:extLst>
          </p:cNvPr>
          <p:cNvSpPr>
            <a:spLocks noGrp="1"/>
          </p:cNvSpPr>
          <p:nvPr>
            <p:ph type="sldNum" sz="quarter" idx="12"/>
          </p:nvPr>
        </p:nvSpPr>
        <p:spPr/>
        <p:txBody>
          <a:bodyPr/>
          <a:lstStyle/>
          <a:p>
            <a:fld id="{63CDEB3F-4050-4176-9930-7DC63E685662}" type="slidenum">
              <a:rPr lang="en-US" smtClean="0"/>
              <a:t>3</a:t>
            </a:fld>
            <a:endParaRPr lang="en-US"/>
          </a:p>
        </p:txBody>
      </p:sp>
      <p:sp>
        <p:nvSpPr>
          <p:cNvPr id="6" name="Content Placeholder 5">
            <a:extLst>
              <a:ext uri="{FF2B5EF4-FFF2-40B4-BE49-F238E27FC236}">
                <a16:creationId xmlns:a16="http://schemas.microsoft.com/office/drawing/2014/main" id="{73C0AE28-2EDA-44A2-1B84-14EDFDE66A73}"/>
              </a:ext>
            </a:extLst>
          </p:cNvPr>
          <p:cNvSpPr>
            <a:spLocks noGrp="1"/>
          </p:cNvSpPr>
          <p:nvPr>
            <p:ph idx="1"/>
          </p:nvPr>
        </p:nvSpPr>
        <p:spPr>
          <a:xfrm>
            <a:off x="2059386" y="1814087"/>
            <a:ext cx="9514154" cy="4486984"/>
          </a:xfrm>
        </p:spPr>
        <p:txBody>
          <a:bodyPr>
            <a:normAutofit/>
          </a:bodyPr>
          <a:lstStyle/>
          <a:p>
            <a:pPr marL="514350" indent="-514350">
              <a:buClr>
                <a:srgbClr val="1287C3"/>
              </a:buClr>
              <a:buAutoNum type="arabicPeriod"/>
            </a:pPr>
            <a:r>
              <a:rPr lang="en-US" sz="2800">
                <a:latin typeface="Calibri"/>
                <a:cs typeface="Calibri"/>
              </a:rPr>
              <a:t>2023 Reconciliation and End of Year Reporting</a:t>
            </a:r>
            <a:endParaRPr lang="en-US"/>
          </a:p>
          <a:p>
            <a:pPr marL="514350" indent="-514350">
              <a:buClr>
                <a:srgbClr val="1287C3"/>
              </a:buClr>
              <a:buAutoNum type="arabicPeriod"/>
            </a:pPr>
            <a:r>
              <a:rPr lang="en-US" sz="2800">
                <a:latin typeface="Calibri"/>
                <a:cs typeface="Calibri"/>
              </a:rPr>
              <a:t>2024 Funding</a:t>
            </a:r>
          </a:p>
          <a:p>
            <a:pPr marL="514350" indent="-514350">
              <a:buClr>
                <a:srgbClr val="1287C3"/>
              </a:buClr>
              <a:buAutoNum type="arabicPeriod"/>
            </a:pPr>
            <a:r>
              <a:rPr lang="en-US" sz="2800">
                <a:latin typeface="Calibri"/>
                <a:cs typeface="Calibri"/>
              </a:rPr>
              <a:t>PIC Data Cleanup</a:t>
            </a:r>
          </a:p>
          <a:p>
            <a:pPr marL="514350" indent="-514350">
              <a:buClr>
                <a:srgbClr val="1287C3"/>
              </a:buClr>
              <a:buAutoNum type="arabicPeriod"/>
            </a:pPr>
            <a:r>
              <a:rPr lang="en-US" sz="2800">
                <a:latin typeface="Calibri"/>
                <a:cs typeface="Calibri"/>
              </a:rPr>
              <a:t>Special Purpose Voucher Updates</a:t>
            </a:r>
          </a:p>
          <a:p>
            <a:pPr marL="514350" indent="-514350">
              <a:buClr>
                <a:srgbClr val="1287C3"/>
              </a:buClr>
              <a:buAutoNum type="arabicPeriod"/>
            </a:pPr>
            <a:r>
              <a:rPr lang="en-US" sz="2800">
                <a:latin typeface="Calibri"/>
                <a:cs typeface="Calibri"/>
              </a:rPr>
              <a:t>Q&amp;A</a:t>
            </a:r>
          </a:p>
        </p:txBody>
      </p:sp>
    </p:spTree>
    <p:extLst>
      <p:ext uri="{BB962C8B-B14F-4D97-AF65-F5344CB8AC3E}">
        <p14:creationId xmlns:p14="http://schemas.microsoft.com/office/powerpoint/2010/main" val="292915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99EE-739B-CCEA-FCF2-61FB5EA878F4}"/>
              </a:ext>
            </a:extLst>
          </p:cNvPr>
          <p:cNvSpPr>
            <a:spLocks noGrp="1"/>
          </p:cNvSpPr>
          <p:nvPr>
            <p:ph type="title"/>
          </p:nvPr>
        </p:nvSpPr>
        <p:spPr>
          <a:xfrm>
            <a:off x="1399159" y="61260"/>
            <a:ext cx="10272889" cy="1533524"/>
          </a:xfrm>
        </p:spPr>
        <p:txBody>
          <a:bodyPr/>
          <a:lstStyle/>
          <a:p>
            <a:r>
              <a:rPr lang="en-US">
                <a:latin typeface="Franklin Gothic Book"/>
              </a:rPr>
              <a:t>2023 Reporting Reminder</a:t>
            </a:r>
          </a:p>
        </p:txBody>
      </p:sp>
      <p:sp>
        <p:nvSpPr>
          <p:cNvPr id="3" name="Content Placeholder 2">
            <a:extLst>
              <a:ext uri="{FF2B5EF4-FFF2-40B4-BE49-F238E27FC236}">
                <a16:creationId xmlns:a16="http://schemas.microsoft.com/office/drawing/2014/main" id="{64572517-2402-12B4-9CDB-578A0C57AA0D}"/>
              </a:ext>
            </a:extLst>
          </p:cNvPr>
          <p:cNvSpPr>
            <a:spLocks noGrp="1"/>
          </p:cNvSpPr>
          <p:nvPr>
            <p:ph idx="1"/>
          </p:nvPr>
        </p:nvSpPr>
        <p:spPr>
          <a:xfrm>
            <a:off x="1261435" y="1497330"/>
            <a:ext cx="10272889" cy="5620685"/>
          </a:xfrm>
        </p:spPr>
        <p:txBody>
          <a:bodyPr>
            <a:normAutofit/>
          </a:bodyPr>
          <a:lstStyle/>
          <a:p>
            <a:pPr marL="457200" lvl="1" indent="0">
              <a:buClr>
                <a:srgbClr val="1287C3"/>
              </a:buClr>
              <a:buNone/>
            </a:pPr>
            <a:endParaRPr lang="en-US"/>
          </a:p>
          <a:p>
            <a:pPr marL="0" indent="0">
              <a:buClr>
                <a:srgbClr val="1287C3"/>
              </a:buClr>
              <a:buNone/>
            </a:pPr>
            <a:endParaRPr lang="en-US" b="1"/>
          </a:p>
          <a:p>
            <a:pPr marL="0" indent="0">
              <a:buClr>
                <a:srgbClr val="1287C3"/>
              </a:buClr>
              <a:buNone/>
            </a:pPr>
            <a:endParaRPr lang="en-US" b="1"/>
          </a:p>
        </p:txBody>
      </p:sp>
      <p:sp>
        <p:nvSpPr>
          <p:cNvPr id="4" name="Slide Number Placeholder 3">
            <a:extLst>
              <a:ext uri="{FF2B5EF4-FFF2-40B4-BE49-F238E27FC236}">
                <a16:creationId xmlns:a16="http://schemas.microsoft.com/office/drawing/2014/main" id="{05C71FD9-F104-7C09-31A5-D7E4752B0A6B}"/>
              </a:ext>
            </a:extLst>
          </p:cNvPr>
          <p:cNvSpPr>
            <a:spLocks noGrp="1"/>
          </p:cNvSpPr>
          <p:nvPr>
            <p:ph type="sldNum" sz="quarter" idx="12"/>
          </p:nvPr>
        </p:nvSpPr>
        <p:spPr/>
        <p:txBody>
          <a:bodyPr/>
          <a:lstStyle/>
          <a:p>
            <a:fld id="{63CDEB3F-4050-4176-9930-7DC63E685662}" type="slidenum">
              <a:rPr lang="en-US" smtClean="0"/>
              <a:t>4</a:t>
            </a:fld>
            <a:endParaRPr lang="en-US"/>
          </a:p>
        </p:txBody>
      </p:sp>
      <p:sp>
        <p:nvSpPr>
          <p:cNvPr id="6" name="TextBox 5">
            <a:extLst>
              <a:ext uri="{FF2B5EF4-FFF2-40B4-BE49-F238E27FC236}">
                <a16:creationId xmlns:a16="http://schemas.microsoft.com/office/drawing/2014/main" id="{5DCC6CE1-8758-55DB-0B5A-D32846F8F347}"/>
              </a:ext>
            </a:extLst>
          </p:cNvPr>
          <p:cNvSpPr txBox="1"/>
          <p:nvPr/>
        </p:nvSpPr>
        <p:spPr>
          <a:xfrm>
            <a:off x="1528871" y="2011679"/>
            <a:ext cx="9401694" cy="3323987"/>
          </a:xfrm>
          <a:prstGeom prst="rect">
            <a:avLst/>
          </a:prstGeom>
          <a:noFill/>
        </p:spPr>
        <p:txBody>
          <a:bodyPr wrap="square" lIns="91440" tIns="45720" rIns="91440" bIns="45720" rtlCol="0" anchor="t">
            <a:spAutoFit/>
          </a:bodyPr>
          <a:lstStyle/>
          <a:p>
            <a:r>
              <a:rPr lang="en-US" sz="2400"/>
              <a:t>Review the letter that FMD sent at the end of December. </a:t>
            </a:r>
          </a:p>
          <a:p>
            <a:endParaRPr lang="en-US" sz="2400"/>
          </a:p>
          <a:p>
            <a:pPr marL="285750" indent="-285750">
              <a:buFont typeface="Wingdings" panose="05000000000000000000" pitchFamily="2" charset="2"/>
              <a:buChar char="Ø"/>
            </a:pPr>
            <a:r>
              <a:rPr lang="en-US" sz="2400"/>
              <a:t>The deadline for submitting all 2023 VMS data and revisions by </a:t>
            </a:r>
            <a:r>
              <a:rPr lang="en-US" sz="2400" b="1"/>
              <a:t>January 29, 2024.</a:t>
            </a:r>
          </a:p>
          <a:p>
            <a:pPr marL="285750" indent="-285750">
              <a:buFont typeface="Wingdings" panose="05000000000000000000" pitchFamily="2" charset="2"/>
              <a:buChar char="Ø"/>
            </a:pPr>
            <a:r>
              <a:rPr lang="en-US" sz="2400"/>
              <a:t> PHAs are also required to submit household (50058) data within 60 days of the effective data.  PIH will utilize 50058 data for funding adjustments and requires any 2023 data successfully submitted in PIC by 4pm, </a:t>
            </a:r>
            <a:r>
              <a:rPr lang="en-US" sz="2400" b="1"/>
              <a:t>March 29, 2024</a:t>
            </a:r>
            <a:r>
              <a:rPr lang="en-US" sz="2400"/>
              <a:t>. </a:t>
            </a:r>
          </a:p>
          <a:p>
            <a:r>
              <a:rPr lang="en-US"/>
              <a:t>  </a:t>
            </a:r>
          </a:p>
        </p:txBody>
      </p:sp>
    </p:spTree>
    <p:extLst>
      <p:ext uri="{BB962C8B-B14F-4D97-AF65-F5344CB8AC3E}">
        <p14:creationId xmlns:p14="http://schemas.microsoft.com/office/powerpoint/2010/main" val="236351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0E6F-B56E-49E7-A6F9-8F6EC8489F26}"/>
              </a:ext>
            </a:extLst>
          </p:cNvPr>
          <p:cNvSpPr>
            <a:spLocks noGrp="1"/>
          </p:cNvSpPr>
          <p:nvPr>
            <p:ph type="title"/>
          </p:nvPr>
        </p:nvSpPr>
        <p:spPr>
          <a:xfrm>
            <a:off x="1309512" y="333155"/>
            <a:ext cx="10272889" cy="1294292"/>
          </a:xfrm>
        </p:spPr>
        <p:txBody>
          <a:bodyPr/>
          <a:lstStyle/>
          <a:p>
            <a:r>
              <a:rPr lang="en-US">
                <a:latin typeface="Franklin Gothic Book"/>
              </a:rPr>
              <a:t>Today's Presenters</a:t>
            </a:r>
            <a:endParaRPr lang="en-US"/>
          </a:p>
        </p:txBody>
      </p:sp>
      <p:sp>
        <p:nvSpPr>
          <p:cNvPr id="3" name="Content Placeholder 2">
            <a:extLst>
              <a:ext uri="{FF2B5EF4-FFF2-40B4-BE49-F238E27FC236}">
                <a16:creationId xmlns:a16="http://schemas.microsoft.com/office/drawing/2014/main" id="{F47176DD-7C1B-49A0-AA6A-D7D1532D5DE9}"/>
              </a:ext>
            </a:extLst>
          </p:cNvPr>
          <p:cNvSpPr>
            <a:spLocks noGrp="1"/>
          </p:cNvSpPr>
          <p:nvPr>
            <p:ph idx="1"/>
          </p:nvPr>
        </p:nvSpPr>
        <p:spPr>
          <a:xfrm>
            <a:off x="1305774" y="2008448"/>
            <a:ext cx="10710789" cy="4850832"/>
          </a:xfrm>
        </p:spPr>
        <p:txBody>
          <a:bodyPr numCol="2">
            <a:normAutofit/>
          </a:bodyPr>
          <a:lstStyle/>
          <a:p>
            <a:pPr marL="457200" lvl="1" indent="0">
              <a:buClr>
                <a:srgbClr val="1287C3"/>
              </a:buClr>
              <a:buNone/>
            </a:pPr>
            <a:r>
              <a:rPr lang="en-US" sz="1400" b="1">
                <a:latin typeface="Calibri"/>
                <a:cs typeface="Arial"/>
              </a:rPr>
              <a:t>Jeff Zimmermann</a:t>
            </a:r>
          </a:p>
          <a:p>
            <a:pPr marL="457200" lvl="1" indent="0">
              <a:buNone/>
            </a:pPr>
            <a:r>
              <a:rPr lang="en-US" sz="1400">
                <a:latin typeface="Calibri"/>
                <a:cs typeface="Calibri"/>
              </a:rPr>
              <a:t>Program Analyst</a:t>
            </a:r>
          </a:p>
          <a:p>
            <a:pPr marL="457200" lvl="1" indent="0">
              <a:buNone/>
            </a:pPr>
            <a:r>
              <a:rPr lang="en-US" sz="1400">
                <a:latin typeface="Calibri"/>
                <a:cs typeface="Calibri"/>
              </a:rPr>
              <a:t>OHVP Program Support Division</a:t>
            </a:r>
          </a:p>
          <a:p>
            <a:pPr marL="457200" lvl="1" indent="0">
              <a:buNone/>
            </a:pPr>
            <a:r>
              <a:rPr lang="en-US" sz="1400">
                <a:latin typeface="Calibri"/>
                <a:cs typeface="Calibri"/>
              </a:rPr>
              <a:t>US Department of Housing &amp; Urban Development</a:t>
            </a:r>
            <a:endParaRPr lang="en-US" sz="1400"/>
          </a:p>
          <a:p>
            <a:pPr marL="457200" lvl="1" indent="0">
              <a:buNone/>
            </a:pPr>
            <a:r>
              <a:rPr lang="en-US" sz="1400">
                <a:latin typeface="Calibri"/>
                <a:cs typeface="Calibri"/>
                <a:hlinkClick r:id="rId2"/>
              </a:rPr>
              <a:t>Jeff.Zimmermann@hud.gov</a:t>
            </a:r>
            <a:r>
              <a:rPr lang="en-US" sz="1400">
                <a:latin typeface="Calibri"/>
                <a:cs typeface="Calibri"/>
              </a:rPr>
              <a:t> </a:t>
            </a:r>
          </a:p>
          <a:p>
            <a:pPr marL="457200" lvl="1" indent="0">
              <a:buNone/>
            </a:pPr>
            <a:endParaRPr lang="en-US" sz="1400" b="1">
              <a:latin typeface="Calibri"/>
              <a:cs typeface="Arial"/>
            </a:endParaRPr>
          </a:p>
          <a:p>
            <a:pPr marL="457200" lvl="1" indent="0">
              <a:buNone/>
            </a:pPr>
            <a:r>
              <a:rPr lang="en-US" sz="1400" b="1">
                <a:latin typeface="Calibri"/>
                <a:cs typeface="Arial"/>
              </a:rPr>
              <a:t>Maren Truchman</a:t>
            </a:r>
            <a:endParaRPr lang="en-US" sz="1400"/>
          </a:p>
          <a:p>
            <a:pPr marL="457200" lvl="1" indent="0">
              <a:buClr>
                <a:srgbClr val="1287C3"/>
              </a:buClr>
              <a:buNone/>
            </a:pPr>
            <a:r>
              <a:rPr lang="en-US" sz="1400">
                <a:latin typeface="Calibri"/>
                <a:cs typeface="Arial"/>
              </a:rPr>
              <a:t>Division Director</a:t>
            </a:r>
          </a:p>
          <a:p>
            <a:pPr marL="457200" lvl="1" indent="0">
              <a:buNone/>
            </a:pPr>
            <a:r>
              <a:rPr lang="en-US" sz="1400">
                <a:latin typeface="Calibri"/>
                <a:cs typeface="Arial"/>
              </a:rPr>
              <a:t>OHVP Management And Operations Division</a:t>
            </a:r>
          </a:p>
          <a:p>
            <a:pPr marL="457200" lvl="1" indent="0">
              <a:buClr>
                <a:srgbClr val="1287C3"/>
              </a:buClr>
              <a:buNone/>
            </a:pPr>
            <a:r>
              <a:rPr lang="en-US" sz="1400">
                <a:latin typeface="Calibri"/>
                <a:cs typeface="Arial"/>
              </a:rPr>
              <a:t>US Department of Housing &amp; Urban Development</a:t>
            </a:r>
          </a:p>
          <a:p>
            <a:pPr marL="457200" lvl="1" indent="0">
              <a:buNone/>
            </a:pPr>
            <a:r>
              <a:rPr lang="en-US" sz="1400">
                <a:latin typeface="Calibri"/>
                <a:cs typeface="Arial"/>
                <a:hlinkClick r:id="rId3"/>
              </a:rPr>
              <a:t>Maren.B.Trochmann@hud.gov</a:t>
            </a:r>
            <a:r>
              <a:rPr lang="en-US" sz="1400">
                <a:latin typeface="Calibri"/>
                <a:cs typeface="Arial"/>
              </a:rPr>
              <a:t> </a:t>
            </a:r>
          </a:p>
          <a:p>
            <a:pPr marL="457200" lvl="1" indent="0">
              <a:buNone/>
            </a:pPr>
            <a:endParaRPr lang="en-US" sz="1400">
              <a:latin typeface="Calibri"/>
              <a:cs typeface="Arial"/>
            </a:endParaRPr>
          </a:p>
          <a:p>
            <a:pPr marL="457200" lvl="1" indent="0">
              <a:buNone/>
            </a:pPr>
            <a:endParaRPr lang="en-US" sz="1400">
              <a:latin typeface="Calibri"/>
              <a:cs typeface="Arial"/>
            </a:endParaRPr>
          </a:p>
          <a:p>
            <a:pPr marL="457200" lvl="1" indent="0">
              <a:buNone/>
            </a:pPr>
            <a:endParaRPr lang="en-US" sz="1400">
              <a:latin typeface="Calibri"/>
              <a:cs typeface="Arial"/>
            </a:endParaRPr>
          </a:p>
          <a:p>
            <a:pPr marL="457200" lvl="1" indent="0">
              <a:buNone/>
            </a:pPr>
            <a:r>
              <a:rPr lang="en-US" sz="1400" b="1">
                <a:latin typeface="Calibri"/>
                <a:cs typeface="Arial"/>
              </a:rPr>
              <a:t>Chad Ruppel</a:t>
            </a:r>
            <a:endParaRPr lang="en-US" sz="1400"/>
          </a:p>
          <a:p>
            <a:pPr marL="457200" lvl="1" indent="0">
              <a:buNone/>
            </a:pPr>
            <a:r>
              <a:rPr lang="en-US" sz="1400">
                <a:latin typeface="Calibri"/>
                <a:cs typeface="Arial"/>
              </a:rPr>
              <a:t>Director</a:t>
            </a:r>
          </a:p>
          <a:p>
            <a:pPr marL="457200" lvl="1" indent="0">
              <a:buNone/>
            </a:pPr>
            <a:r>
              <a:rPr lang="en-US" sz="1400">
                <a:latin typeface="Calibri"/>
                <a:cs typeface="Arial"/>
              </a:rPr>
              <a:t>OHVP Program Support Division</a:t>
            </a:r>
          </a:p>
          <a:p>
            <a:pPr marL="457200" lvl="1" indent="0">
              <a:buNone/>
            </a:pPr>
            <a:r>
              <a:rPr lang="en-US" sz="1400">
                <a:latin typeface="Calibri"/>
                <a:cs typeface="Arial"/>
              </a:rPr>
              <a:t>US Department of Housing &amp; Urban Development</a:t>
            </a:r>
          </a:p>
          <a:p>
            <a:pPr marL="457200" lvl="1" indent="0">
              <a:buNone/>
            </a:pPr>
            <a:r>
              <a:rPr lang="en-US" sz="1400">
                <a:latin typeface="Calibri"/>
                <a:cs typeface="Arial"/>
                <a:hlinkClick r:id="rId4"/>
              </a:rPr>
              <a:t>Eric.J.Swenson@hud.gov</a:t>
            </a:r>
            <a:r>
              <a:rPr lang="en-US" sz="1400">
                <a:latin typeface="Calibri"/>
                <a:cs typeface="Arial"/>
              </a:rPr>
              <a:t> </a:t>
            </a:r>
          </a:p>
          <a:p>
            <a:pPr marL="457200" lvl="1" indent="0">
              <a:buNone/>
            </a:pPr>
            <a:endParaRPr lang="en-US" sz="1400" b="1">
              <a:latin typeface="Calibri"/>
              <a:cs typeface="Arial"/>
            </a:endParaRPr>
          </a:p>
          <a:p>
            <a:pPr marL="457200" lvl="1" indent="0">
              <a:buNone/>
            </a:pPr>
            <a:r>
              <a:rPr lang="en-US" sz="1400" b="1">
                <a:latin typeface="Calibri"/>
                <a:cs typeface="Arial"/>
              </a:rPr>
              <a:t>Courtney Herring</a:t>
            </a:r>
            <a:endParaRPr lang="en-US" sz="1400"/>
          </a:p>
          <a:p>
            <a:pPr marL="457200" lvl="1" indent="0">
              <a:buNone/>
            </a:pPr>
            <a:r>
              <a:rPr lang="en-US" sz="1400">
                <a:latin typeface="Calibri"/>
                <a:cs typeface="Arial"/>
              </a:rPr>
              <a:t>Housing Program Specialist</a:t>
            </a:r>
          </a:p>
          <a:p>
            <a:pPr marL="457200" lvl="1" indent="0">
              <a:buNone/>
            </a:pPr>
            <a:r>
              <a:rPr lang="en-US" sz="1400">
                <a:latin typeface="Calibri"/>
                <a:cs typeface="Arial"/>
              </a:rPr>
              <a:t>OHVP Management And Operations Division</a:t>
            </a:r>
          </a:p>
          <a:p>
            <a:pPr marL="457200" lvl="1" indent="0">
              <a:buNone/>
            </a:pPr>
            <a:r>
              <a:rPr lang="en-US" sz="1400">
                <a:latin typeface="Calibri"/>
                <a:cs typeface="Arial"/>
              </a:rPr>
              <a:t>US Department of Housing &amp; Urban Development</a:t>
            </a:r>
          </a:p>
          <a:p>
            <a:pPr marL="457200" lvl="1" indent="0">
              <a:buNone/>
            </a:pPr>
            <a:r>
              <a:rPr lang="en-US" sz="1400">
                <a:latin typeface="Calibri"/>
                <a:cs typeface="Arial"/>
                <a:hlinkClick r:id="rId5"/>
              </a:rPr>
              <a:t>Courtney.J.Herring@hud.gov</a:t>
            </a:r>
            <a:r>
              <a:rPr lang="en-US" sz="1400">
                <a:latin typeface="Calibri"/>
                <a:cs typeface="Arial"/>
              </a:rPr>
              <a:t> </a:t>
            </a:r>
          </a:p>
          <a:p>
            <a:pPr marL="457200" lvl="1" indent="0">
              <a:buNone/>
            </a:pPr>
            <a:endParaRPr lang="en-US" sz="1800">
              <a:latin typeface="Calibri"/>
              <a:cs typeface="Arial"/>
            </a:endParaRPr>
          </a:p>
        </p:txBody>
      </p:sp>
      <p:sp>
        <p:nvSpPr>
          <p:cNvPr id="4" name="Slide Number Placeholder 3">
            <a:extLst>
              <a:ext uri="{FF2B5EF4-FFF2-40B4-BE49-F238E27FC236}">
                <a16:creationId xmlns:a16="http://schemas.microsoft.com/office/drawing/2014/main" id="{B896FFCC-4100-4F3C-A800-D203D61CD42B}"/>
              </a:ext>
            </a:extLst>
          </p:cNvPr>
          <p:cNvSpPr>
            <a:spLocks noGrp="1"/>
          </p:cNvSpPr>
          <p:nvPr>
            <p:ph type="sldNum" sz="quarter" idx="12"/>
          </p:nvPr>
        </p:nvSpPr>
        <p:spPr/>
        <p:txBody>
          <a:bodyPr/>
          <a:lstStyle/>
          <a:p>
            <a:fld id="{63CDEB3F-4050-4176-9930-7DC63E685662}" type="slidenum">
              <a:rPr lang="en-US" smtClean="0"/>
              <a:t>5</a:t>
            </a:fld>
            <a:endParaRPr lang="en-US"/>
          </a:p>
        </p:txBody>
      </p:sp>
      <p:pic>
        <p:nvPicPr>
          <p:cNvPr id="7" name="Picture 7">
            <a:extLst>
              <a:ext uri="{FF2B5EF4-FFF2-40B4-BE49-F238E27FC236}">
                <a16:creationId xmlns:a16="http://schemas.microsoft.com/office/drawing/2014/main" id="{50541F41-625C-5738-F52B-941FB24DE927}"/>
              </a:ext>
            </a:extLst>
          </p:cNvPr>
          <p:cNvPicPr>
            <a:picLocks noChangeAspect="1"/>
          </p:cNvPicPr>
          <p:nvPr/>
        </p:nvPicPr>
        <p:blipFill>
          <a:blip r:embed="rId6"/>
          <a:stretch>
            <a:fillRect/>
          </a:stretch>
        </p:blipFill>
        <p:spPr>
          <a:xfrm>
            <a:off x="5539561" y="3071925"/>
            <a:ext cx="359735" cy="359735"/>
          </a:xfrm>
          <a:prstGeom prst="rect">
            <a:avLst/>
          </a:prstGeom>
        </p:spPr>
      </p:pic>
      <p:pic>
        <p:nvPicPr>
          <p:cNvPr id="8" name="Picture 7">
            <a:extLst>
              <a:ext uri="{FF2B5EF4-FFF2-40B4-BE49-F238E27FC236}">
                <a16:creationId xmlns:a16="http://schemas.microsoft.com/office/drawing/2014/main" id="{5BAB0D5C-A243-0B5A-EF4D-748A3E993A8C}"/>
              </a:ext>
            </a:extLst>
          </p:cNvPr>
          <p:cNvPicPr>
            <a:picLocks noChangeAspect="1"/>
          </p:cNvPicPr>
          <p:nvPr/>
        </p:nvPicPr>
        <p:blipFill>
          <a:blip r:embed="rId6"/>
          <a:stretch>
            <a:fillRect/>
          </a:stretch>
        </p:blipFill>
        <p:spPr>
          <a:xfrm>
            <a:off x="5539562" y="5025655"/>
            <a:ext cx="359735" cy="359735"/>
          </a:xfrm>
          <a:prstGeom prst="rect">
            <a:avLst/>
          </a:prstGeom>
        </p:spPr>
      </p:pic>
      <p:pic>
        <p:nvPicPr>
          <p:cNvPr id="9" name="Picture 7">
            <a:extLst>
              <a:ext uri="{FF2B5EF4-FFF2-40B4-BE49-F238E27FC236}">
                <a16:creationId xmlns:a16="http://schemas.microsoft.com/office/drawing/2014/main" id="{2A0F7DC1-A10C-C550-7E63-40ADE6DCB341}"/>
              </a:ext>
            </a:extLst>
          </p:cNvPr>
          <p:cNvPicPr>
            <a:picLocks noChangeAspect="1"/>
          </p:cNvPicPr>
          <p:nvPr/>
        </p:nvPicPr>
        <p:blipFill>
          <a:blip r:embed="rId6"/>
          <a:stretch>
            <a:fillRect/>
          </a:stretch>
        </p:blipFill>
        <p:spPr>
          <a:xfrm>
            <a:off x="10832089" y="5025655"/>
            <a:ext cx="359735" cy="359735"/>
          </a:xfrm>
          <a:prstGeom prst="rect">
            <a:avLst/>
          </a:prstGeom>
        </p:spPr>
      </p:pic>
      <p:cxnSp>
        <p:nvCxnSpPr>
          <p:cNvPr id="11" name="Straight Arrow Connector 10">
            <a:extLst>
              <a:ext uri="{FF2B5EF4-FFF2-40B4-BE49-F238E27FC236}">
                <a16:creationId xmlns:a16="http://schemas.microsoft.com/office/drawing/2014/main" id="{52DB391F-A126-37A7-59F4-C103F3E12A8E}"/>
              </a:ext>
            </a:extLst>
          </p:cNvPr>
          <p:cNvCxnSpPr/>
          <p:nvPr/>
        </p:nvCxnSpPr>
        <p:spPr>
          <a:xfrm>
            <a:off x="6347636" y="2245241"/>
            <a:ext cx="54935" cy="3670005"/>
          </a:xfrm>
          <a:prstGeom prst="straightConnector1">
            <a:avLst/>
          </a:prstGeom>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F8C37A14-A22A-C00A-9D21-43A24CBBDDAB}"/>
              </a:ext>
            </a:extLst>
          </p:cNvPr>
          <p:cNvCxnSpPr/>
          <p:nvPr/>
        </p:nvCxnSpPr>
        <p:spPr>
          <a:xfrm flipV="1">
            <a:off x="1829908" y="3869587"/>
            <a:ext cx="9464748" cy="33669"/>
          </a:xfrm>
          <a:prstGeom prst="straightConnector1">
            <a:avLst/>
          </a:prstGeom>
        </p:spPr>
        <p:style>
          <a:lnRef idx="2">
            <a:schemeClr val="accent1"/>
          </a:lnRef>
          <a:fillRef idx="0">
            <a:schemeClr val="accent1"/>
          </a:fillRef>
          <a:effectRef idx="1">
            <a:schemeClr val="accent1"/>
          </a:effectRef>
          <a:fontRef idx="minor">
            <a:schemeClr val="tx1"/>
          </a:fontRef>
        </p:style>
      </p:cxnSp>
      <p:pic>
        <p:nvPicPr>
          <p:cNvPr id="5" name="Picture 7">
            <a:extLst>
              <a:ext uri="{FF2B5EF4-FFF2-40B4-BE49-F238E27FC236}">
                <a16:creationId xmlns:a16="http://schemas.microsoft.com/office/drawing/2014/main" id="{3B68723C-FB3B-1041-E076-18F3A837A4B6}"/>
              </a:ext>
            </a:extLst>
          </p:cNvPr>
          <p:cNvPicPr>
            <a:picLocks noChangeAspect="1"/>
          </p:cNvPicPr>
          <p:nvPr/>
        </p:nvPicPr>
        <p:blipFill>
          <a:blip r:embed="rId6"/>
          <a:stretch>
            <a:fillRect/>
          </a:stretch>
        </p:blipFill>
        <p:spPr>
          <a:xfrm>
            <a:off x="10886226" y="3071925"/>
            <a:ext cx="359735" cy="359735"/>
          </a:xfrm>
          <a:prstGeom prst="rect">
            <a:avLst/>
          </a:prstGeom>
        </p:spPr>
      </p:pic>
    </p:spTree>
    <p:extLst>
      <p:ext uri="{BB962C8B-B14F-4D97-AF65-F5344CB8AC3E}">
        <p14:creationId xmlns:p14="http://schemas.microsoft.com/office/powerpoint/2010/main" val="229454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99EE-739B-CCEA-FCF2-61FB5EA878F4}"/>
              </a:ext>
            </a:extLst>
          </p:cNvPr>
          <p:cNvSpPr>
            <a:spLocks noGrp="1"/>
          </p:cNvSpPr>
          <p:nvPr>
            <p:ph type="title"/>
          </p:nvPr>
        </p:nvSpPr>
        <p:spPr>
          <a:xfrm>
            <a:off x="1399159" y="61260"/>
            <a:ext cx="10272889" cy="1533524"/>
          </a:xfrm>
        </p:spPr>
        <p:txBody>
          <a:bodyPr/>
          <a:lstStyle/>
          <a:p>
            <a:r>
              <a:rPr lang="en-US">
                <a:latin typeface="Franklin Gothic Book"/>
              </a:rPr>
              <a:t>2024 Funding</a:t>
            </a:r>
          </a:p>
        </p:txBody>
      </p:sp>
      <p:sp>
        <p:nvSpPr>
          <p:cNvPr id="3" name="Content Placeholder 2">
            <a:extLst>
              <a:ext uri="{FF2B5EF4-FFF2-40B4-BE49-F238E27FC236}">
                <a16:creationId xmlns:a16="http://schemas.microsoft.com/office/drawing/2014/main" id="{64572517-2402-12B4-9CDB-578A0C57AA0D}"/>
              </a:ext>
            </a:extLst>
          </p:cNvPr>
          <p:cNvSpPr>
            <a:spLocks noGrp="1"/>
          </p:cNvSpPr>
          <p:nvPr>
            <p:ph idx="1"/>
          </p:nvPr>
        </p:nvSpPr>
        <p:spPr>
          <a:xfrm>
            <a:off x="1261435" y="1497330"/>
            <a:ext cx="10272889" cy="5620685"/>
          </a:xfrm>
        </p:spPr>
        <p:txBody>
          <a:bodyPr>
            <a:normAutofit/>
          </a:bodyPr>
          <a:lstStyle/>
          <a:p>
            <a:pPr marL="457200" lvl="1" indent="0">
              <a:buClr>
                <a:srgbClr val="1287C3"/>
              </a:buClr>
              <a:buNone/>
            </a:pPr>
            <a:endParaRPr lang="en-US"/>
          </a:p>
          <a:p>
            <a:pPr marL="0" indent="0">
              <a:buClr>
                <a:srgbClr val="1287C3"/>
              </a:buClr>
              <a:buNone/>
            </a:pPr>
            <a:endParaRPr lang="en-US" b="1"/>
          </a:p>
          <a:p>
            <a:pPr marL="0" indent="0">
              <a:buClr>
                <a:srgbClr val="1287C3"/>
              </a:buClr>
              <a:buNone/>
            </a:pPr>
            <a:endParaRPr lang="en-US" b="1"/>
          </a:p>
        </p:txBody>
      </p:sp>
      <p:sp>
        <p:nvSpPr>
          <p:cNvPr id="4" name="Slide Number Placeholder 3">
            <a:extLst>
              <a:ext uri="{FF2B5EF4-FFF2-40B4-BE49-F238E27FC236}">
                <a16:creationId xmlns:a16="http://schemas.microsoft.com/office/drawing/2014/main" id="{05C71FD9-F104-7C09-31A5-D7E4752B0A6B}"/>
              </a:ext>
            </a:extLst>
          </p:cNvPr>
          <p:cNvSpPr>
            <a:spLocks noGrp="1"/>
          </p:cNvSpPr>
          <p:nvPr>
            <p:ph type="sldNum" sz="quarter" idx="12"/>
          </p:nvPr>
        </p:nvSpPr>
        <p:spPr/>
        <p:txBody>
          <a:bodyPr/>
          <a:lstStyle/>
          <a:p>
            <a:fld id="{63CDEB3F-4050-4176-9930-7DC63E685662}" type="slidenum">
              <a:rPr lang="en-US" smtClean="0"/>
              <a:t>6</a:t>
            </a:fld>
            <a:endParaRPr lang="en-US"/>
          </a:p>
        </p:txBody>
      </p:sp>
      <p:sp>
        <p:nvSpPr>
          <p:cNvPr id="6" name="TextBox 5">
            <a:extLst>
              <a:ext uri="{FF2B5EF4-FFF2-40B4-BE49-F238E27FC236}">
                <a16:creationId xmlns:a16="http://schemas.microsoft.com/office/drawing/2014/main" id="{5DCC6CE1-8758-55DB-0B5A-D32846F8F347}"/>
              </a:ext>
            </a:extLst>
          </p:cNvPr>
          <p:cNvSpPr txBox="1"/>
          <p:nvPr/>
        </p:nvSpPr>
        <p:spPr>
          <a:xfrm>
            <a:off x="1697032" y="1400354"/>
            <a:ext cx="9837292" cy="1200329"/>
          </a:xfrm>
          <a:prstGeom prst="rect">
            <a:avLst/>
          </a:prstGeom>
          <a:noFill/>
        </p:spPr>
        <p:txBody>
          <a:bodyPr wrap="square" rtlCol="0">
            <a:spAutoFit/>
          </a:bodyPr>
          <a:lstStyle/>
          <a:p>
            <a:r>
              <a:rPr lang="en-US" sz="1800">
                <a:effectLst/>
                <a:latin typeface="Calibri" panose="020F0502020204030204" pitchFamily="34" charset="0"/>
                <a:ea typeface="Calibri" panose="020F0502020204030204" pitchFamily="34" charset="0"/>
                <a:cs typeface="Calibri" panose="020F0502020204030204" pitchFamily="34" charset="0"/>
              </a:rPr>
              <a:t>HUD recently updated the Two-Year Tool (TYT) projections for 2024 according to the latest </a:t>
            </a:r>
            <a:r>
              <a:rPr lang="en-US" sz="1800">
                <a:effectLst/>
                <a:latin typeface="Arial" panose="020B0604020202020204" pitchFamily="34" charset="0"/>
                <a:ea typeface="Arial" panose="020B0604020202020204" pitchFamily="34" charset="0"/>
                <a:cs typeface="Times New Roman" panose="02020603050405020304" pitchFamily="18" charset="0"/>
              </a:rPr>
              <a:t>information we have.  In many cases, PHAs may notice a lower projected funding amount for 2024.  Since final funding amounts are still uncertain, we encourage PHAs to use</a:t>
            </a:r>
            <a:r>
              <a:rPr lang="en-US" sz="18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these </a:t>
            </a:r>
            <a:r>
              <a:rPr lang="en-US" sz="1800">
                <a:effectLst/>
                <a:latin typeface="Arial" panose="020B0604020202020204" pitchFamily="34" charset="0"/>
                <a:ea typeface="Arial" panose="020B0604020202020204" pitchFamily="34" charset="0"/>
                <a:cs typeface="Times New Roman" panose="02020603050405020304" pitchFamily="18" charset="0"/>
              </a:rPr>
              <a:t>conservative estimates for program utilization in an effort to avoid any potential program shortfalls.  </a:t>
            </a:r>
            <a:endParaRPr lang="en-US"/>
          </a:p>
        </p:txBody>
      </p:sp>
      <p:sp>
        <p:nvSpPr>
          <p:cNvPr id="8" name="TextBox 7">
            <a:extLst>
              <a:ext uri="{FF2B5EF4-FFF2-40B4-BE49-F238E27FC236}">
                <a16:creationId xmlns:a16="http://schemas.microsoft.com/office/drawing/2014/main" id="{AC1517FC-4CDD-8960-19CB-46E264C7131A}"/>
              </a:ext>
            </a:extLst>
          </p:cNvPr>
          <p:cNvSpPr txBox="1"/>
          <p:nvPr/>
        </p:nvSpPr>
        <p:spPr>
          <a:xfrm>
            <a:off x="1032271" y="4466924"/>
            <a:ext cx="4096682" cy="96827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Here is where you can find the Two-Year Tool in the Utilization Tools section of </a:t>
            </a:r>
            <a:r>
              <a:rPr lang="en-US" sz="1800">
                <a:effectLst/>
                <a:latin typeface="Calibri" panose="020F0502020204030204" pitchFamily="34" charset="0"/>
                <a:ea typeface="Calibri" panose="020F0502020204030204" pitchFamily="34" charset="0"/>
                <a:cs typeface="Calibri" panose="020F0502020204030204" pitchFamily="34" charset="0"/>
                <a:hlinkClick r:id="rId2"/>
              </a:rPr>
              <a:t>www.hud.gov/hcv</a:t>
            </a: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36C2DCD-F810-260A-6ED3-32D00DC3436D}"/>
              </a:ext>
            </a:extLst>
          </p:cNvPr>
          <p:cNvPicPr>
            <a:picLocks noChangeAspect="1"/>
          </p:cNvPicPr>
          <p:nvPr/>
        </p:nvPicPr>
        <p:blipFill>
          <a:blip r:embed="rId3"/>
          <a:stretch>
            <a:fillRect/>
          </a:stretch>
        </p:blipFill>
        <p:spPr>
          <a:xfrm>
            <a:off x="6247792" y="2697659"/>
            <a:ext cx="5944208" cy="4745107"/>
          </a:xfrm>
          <a:prstGeom prst="rect">
            <a:avLst/>
          </a:prstGeom>
        </p:spPr>
      </p:pic>
      <p:sp>
        <p:nvSpPr>
          <p:cNvPr id="11" name="Oval 10">
            <a:extLst>
              <a:ext uri="{FF2B5EF4-FFF2-40B4-BE49-F238E27FC236}">
                <a16:creationId xmlns:a16="http://schemas.microsoft.com/office/drawing/2014/main" id="{2CC28C15-3CF5-C52E-87F2-D9FD71666E46}"/>
              </a:ext>
            </a:extLst>
          </p:cNvPr>
          <p:cNvSpPr/>
          <p:nvPr/>
        </p:nvSpPr>
        <p:spPr>
          <a:xfrm>
            <a:off x="6691745" y="6683433"/>
            <a:ext cx="1961804" cy="3158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02980412-FD3A-B9BF-5FA2-B3DCC762BA27}"/>
              </a:ext>
            </a:extLst>
          </p:cNvPr>
          <p:cNvSpPr/>
          <p:nvPr/>
        </p:nvSpPr>
        <p:spPr>
          <a:xfrm rot="10800000" flipH="1">
            <a:off x="1649881" y="5435199"/>
            <a:ext cx="4294327" cy="1361539"/>
          </a:xfrm>
          <a:prstGeom prst="bentArrow">
            <a:avLst>
              <a:gd name="adj1" fmla="val 25000"/>
              <a:gd name="adj2" fmla="val 23148"/>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2009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76000"/>
                <a:satMod val="180000"/>
              </a:schemeClr>
              <a:schemeClr val="bg2">
                <a:tint val="80000"/>
                <a:satMod val="120000"/>
                <a:lumMod val="18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99EE-739B-CCEA-FCF2-61FB5EA878F4}"/>
              </a:ext>
            </a:extLst>
          </p:cNvPr>
          <p:cNvSpPr>
            <a:spLocks noGrp="1"/>
          </p:cNvSpPr>
          <p:nvPr>
            <p:ph type="title"/>
          </p:nvPr>
        </p:nvSpPr>
        <p:spPr/>
        <p:txBody>
          <a:bodyPr/>
          <a:lstStyle/>
          <a:p>
            <a:r>
              <a:rPr lang="en-US" err="1">
                <a:latin typeface="Franklin Gothic Book"/>
              </a:rPr>
              <a:t>eVMS</a:t>
            </a:r>
            <a:r>
              <a:rPr lang="en-US">
                <a:latin typeface="Franklin Gothic Book"/>
              </a:rPr>
              <a:t> Update</a:t>
            </a:r>
          </a:p>
        </p:txBody>
      </p:sp>
      <p:sp>
        <p:nvSpPr>
          <p:cNvPr id="3" name="Content Placeholder 2">
            <a:extLst>
              <a:ext uri="{FF2B5EF4-FFF2-40B4-BE49-F238E27FC236}">
                <a16:creationId xmlns:a16="http://schemas.microsoft.com/office/drawing/2014/main" id="{64572517-2402-12B4-9CDB-578A0C57AA0D}"/>
              </a:ext>
            </a:extLst>
          </p:cNvPr>
          <p:cNvSpPr>
            <a:spLocks noGrp="1"/>
          </p:cNvSpPr>
          <p:nvPr>
            <p:ph idx="1"/>
          </p:nvPr>
        </p:nvSpPr>
        <p:spPr>
          <a:xfrm>
            <a:off x="1268872" y="2639698"/>
            <a:ext cx="10272889" cy="3693213"/>
          </a:xfrm>
        </p:spPr>
        <p:txBody>
          <a:bodyPr>
            <a:normAutofit fontScale="62500" lnSpcReduction="20000"/>
          </a:bodyPr>
          <a:lstStyle/>
          <a:p>
            <a:pPr marL="457200" lvl="1" indent="0">
              <a:buClr>
                <a:srgbClr val="1287C3"/>
              </a:buClr>
              <a:buNone/>
            </a:pPr>
            <a:endParaRPr lang="en-US" b="1">
              <a:latin typeface="Calibri"/>
              <a:cs typeface="Calibri"/>
            </a:endParaRPr>
          </a:p>
          <a:p>
            <a:pPr marL="0" indent="0">
              <a:buClr>
                <a:srgbClr val="1287C3"/>
              </a:buClr>
              <a:buNone/>
            </a:pPr>
            <a:r>
              <a:rPr lang="en-US" sz="3100" b="1" err="1">
                <a:latin typeface="Calibri"/>
                <a:cs typeface="Calibri"/>
              </a:rPr>
              <a:t>eVMS</a:t>
            </a:r>
            <a:r>
              <a:rPr lang="en-US" sz="3100" b="1">
                <a:latin typeface="Calibri"/>
                <a:cs typeface="Calibri"/>
              </a:rPr>
              <a:t> has Completed Wave 1 On-Boarding</a:t>
            </a:r>
          </a:p>
          <a:p>
            <a:pPr lvl="1">
              <a:buClr>
                <a:srgbClr val="1287C3"/>
              </a:buClr>
            </a:pPr>
            <a:r>
              <a:rPr lang="en-US">
                <a:latin typeface="Calibri"/>
                <a:cs typeface="Calibri"/>
              </a:rPr>
              <a:t>These PHAs received their first HAP disbursements using </a:t>
            </a:r>
            <a:r>
              <a:rPr lang="en-US" err="1">
                <a:latin typeface="Calibri"/>
                <a:cs typeface="Calibri"/>
              </a:rPr>
              <a:t>eVMS</a:t>
            </a:r>
            <a:r>
              <a:rPr lang="en-US">
                <a:latin typeface="Calibri"/>
                <a:cs typeface="Calibri"/>
              </a:rPr>
              <a:t> calculations in January 2024.</a:t>
            </a:r>
          </a:p>
          <a:p>
            <a:pPr lvl="1">
              <a:buClr>
                <a:srgbClr val="1287C3"/>
              </a:buClr>
            </a:pPr>
            <a:r>
              <a:rPr lang="en-US">
                <a:latin typeface="Calibri"/>
                <a:cs typeface="Calibri"/>
              </a:rPr>
              <a:t>The </a:t>
            </a:r>
            <a:r>
              <a:rPr lang="en-US">
                <a:latin typeface="Calibri"/>
                <a:cs typeface="Calibri"/>
                <a:hlinkClick r:id="rId4"/>
              </a:rPr>
              <a:t>HUD eVMS Website</a:t>
            </a:r>
            <a:r>
              <a:rPr lang="en-US">
                <a:latin typeface="Calibri"/>
                <a:cs typeface="Calibri"/>
              </a:rPr>
              <a:t> has been updated to include the Wave 1 On-Boarding Webinar.  The presentation provides an overview of </a:t>
            </a:r>
            <a:r>
              <a:rPr lang="en-US" err="1">
                <a:latin typeface="Calibri"/>
                <a:cs typeface="Calibri"/>
              </a:rPr>
              <a:t>eVMS</a:t>
            </a:r>
            <a:r>
              <a:rPr lang="en-US">
                <a:latin typeface="Calibri"/>
                <a:cs typeface="Calibri"/>
              </a:rPr>
              <a:t>, goals and expectations, and how to prepare for migration.</a:t>
            </a:r>
          </a:p>
          <a:p>
            <a:pPr lvl="1">
              <a:buClr>
                <a:srgbClr val="1287C3"/>
              </a:buClr>
            </a:pPr>
            <a:r>
              <a:rPr lang="en-US">
                <a:latin typeface="Calibri"/>
                <a:cs typeface="Calibri"/>
              </a:rPr>
              <a:t>Wave 2 On-Boarding is currently being planned.  The </a:t>
            </a:r>
            <a:r>
              <a:rPr lang="en-US" err="1">
                <a:latin typeface="Calibri"/>
                <a:cs typeface="Calibri"/>
              </a:rPr>
              <a:t>eVMS</a:t>
            </a:r>
            <a:r>
              <a:rPr lang="en-US">
                <a:latin typeface="Calibri"/>
                <a:cs typeface="Calibri"/>
              </a:rPr>
              <a:t> Team will share more details soon.</a:t>
            </a:r>
          </a:p>
          <a:p>
            <a:pPr lvl="2">
              <a:buClr>
                <a:srgbClr val="1287C3"/>
              </a:buClr>
            </a:pPr>
            <a:r>
              <a:rPr lang="en-US">
                <a:latin typeface="Calibri"/>
                <a:cs typeface="Calibri"/>
              </a:rPr>
              <a:t>The goal is to have all PHAs utilizing </a:t>
            </a:r>
            <a:r>
              <a:rPr lang="en-US" err="1">
                <a:latin typeface="Calibri"/>
                <a:cs typeface="Calibri"/>
              </a:rPr>
              <a:t>eVMS</a:t>
            </a:r>
            <a:r>
              <a:rPr lang="en-US">
                <a:latin typeface="Calibri"/>
                <a:cs typeface="Calibri"/>
              </a:rPr>
              <a:t> in CY2024.</a:t>
            </a:r>
            <a:endParaRPr lang="en-US"/>
          </a:p>
          <a:p>
            <a:pPr lvl="1">
              <a:buClr>
                <a:srgbClr val="1287C3"/>
              </a:buClr>
            </a:pPr>
            <a:r>
              <a:rPr lang="en-US">
                <a:latin typeface="Calibri"/>
                <a:cs typeface="Calibri"/>
              </a:rPr>
              <a:t>For questions, comments, suggestions, please contact us via </a:t>
            </a:r>
            <a:r>
              <a:rPr lang="en-US" u="sng">
                <a:solidFill>
                  <a:schemeClr val="accent1"/>
                </a:solidFill>
                <a:latin typeface="Calibri"/>
                <a:cs typeface="Calibri"/>
                <a:hlinkClick r:id="rId5">
                  <a:extLst>
                    <a:ext uri="{A12FA001-AC4F-418D-AE19-62706E023703}">
                      <ahyp:hlinkClr xmlns:ahyp="http://schemas.microsoft.com/office/drawing/2018/hyperlinkcolor" val="tx"/>
                    </a:ext>
                  </a:extLst>
                </a:hlinkClick>
              </a:rPr>
              <a:t>AskEVMS@hud.gov</a:t>
            </a:r>
            <a:endParaRPr lang="en-US" u="sng">
              <a:solidFill>
                <a:schemeClr val="accent1"/>
              </a:solidFill>
              <a:latin typeface="Calibri"/>
              <a:cs typeface="Calibri"/>
            </a:endParaRPr>
          </a:p>
          <a:p>
            <a:pPr lvl="1">
              <a:buClr>
                <a:srgbClr val="1287C3"/>
              </a:buClr>
            </a:pPr>
            <a:r>
              <a:rPr lang="en-US">
                <a:latin typeface="Calibri"/>
                <a:cs typeface="Calibri"/>
              </a:rPr>
              <a:t>For updated information and resources, please visit the </a:t>
            </a:r>
            <a:r>
              <a:rPr lang="en-US">
                <a:latin typeface="Calibri"/>
                <a:cs typeface="Calibri"/>
                <a:hlinkClick r:id="rId4"/>
              </a:rPr>
              <a:t>eVMS Website</a:t>
            </a:r>
            <a:endParaRPr lang="en-US">
              <a:latin typeface="Calibri"/>
              <a:cs typeface="Calibri"/>
            </a:endParaRPr>
          </a:p>
          <a:p>
            <a:pPr lvl="1">
              <a:buClr>
                <a:srgbClr val="1287C3"/>
              </a:buClr>
            </a:pPr>
            <a:endParaRPr lang="en-US" sz="2400">
              <a:latin typeface="Calibri"/>
              <a:cs typeface="Calibri"/>
            </a:endParaRPr>
          </a:p>
          <a:p>
            <a:pPr lvl="1">
              <a:buClr>
                <a:srgbClr val="1287C3"/>
              </a:buClr>
            </a:pPr>
            <a:endParaRPr lang="en-US" sz="2400"/>
          </a:p>
          <a:p>
            <a:pPr marL="457200" lvl="1" indent="0">
              <a:buClr>
                <a:srgbClr val="1287C3"/>
              </a:buClr>
              <a:buNone/>
            </a:pPr>
            <a:endParaRPr lang="en-US"/>
          </a:p>
          <a:p>
            <a:pPr marL="0" indent="0">
              <a:buClr>
                <a:srgbClr val="1287C3"/>
              </a:buClr>
              <a:buNone/>
            </a:pPr>
            <a:endParaRPr lang="en-US" b="1"/>
          </a:p>
          <a:p>
            <a:pPr marL="0" indent="0">
              <a:buClr>
                <a:srgbClr val="1287C3"/>
              </a:buClr>
              <a:buNone/>
            </a:pPr>
            <a:endParaRPr lang="en-US" b="1"/>
          </a:p>
        </p:txBody>
      </p:sp>
      <p:sp>
        <p:nvSpPr>
          <p:cNvPr id="4" name="Slide Number Placeholder 3">
            <a:extLst>
              <a:ext uri="{FF2B5EF4-FFF2-40B4-BE49-F238E27FC236}">
                <a16:creationId xmlns:a16="http://schemas.microsoft.com/office/drawing/2014/main" id="{05C71FD9-F104-7C09-31A5-D7E4752B0A6B}"/>
              </a:ext>
            </a:extLst>
          </p:cNvPr>
          <p:cNvSpPr>
            <a:spLocks noGrp="1"/>
          </p:cNvSpPr>
          <p:nvPr>
            <p:ph type="sldNum" sz="quarter" idx="12"/>
          </p:nvPr>
        </p:nvSpPr>
        <p:spPr/>
        <p:txBody>
          <a:bodyPr/>
          <a:lstStyle/>
          <a:p>
            <a:fld id="{63CDEB3F-4050-4176-9930-7DC63E685662}" type="slidenum">
              <a:rPr lang="en-US" smtClean="0"/>
              <a:t>7</a:t>
            </a:fld>
            <a:endParaRPr lang="en-US"/>
          </a:p>
        </p:txBody>
      </p:sp>
    </p:spTree>
    <p:extLst>
      <p:ext uri="{BB962C8B-B14F-4D97-AF65-F5344CB8AC3E}">
        <p14:creationId xmlns:p14="http://schemas.microsoft.com/office/powerpoint/2010/main" val="108085164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76000"/>
                <a:satMod val="180000"/>
              </a:schemeClr>
              <a:schemeClr val="bg2">
                <a:tint val="80000"/>
                <a:satMod val="120000"/>
                <a:lumMod val="18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99EE-739B-CCEA-FCF2-61FB5EA878F4}"/>
              </a:ext>
            </a:extLst>
          </p:cNvPr>
          <p:cNvSpPr>
            <a:spLocks noGrp="1"/>
          </p:cNvSpPr>
          <p:nvPr>
            <p:ph type="title"/>
          </p:nvPr>
        </p:nvSpPr>
        <p:spPr>
          <a:xfrm>
            <a:off x="1681441" y="185058"/>
            <a:ext cx="10272889" cy="1533524"/>
          </a:xfrm>
        </p:spPr>
        <p:txBody>
          <a:bodyPr>
            <a:normAutofit fontScale="90000"/>
          </a:bodyPr>
          <a:lstStyle/>
          <a:p>
            <a:r>
              <a:rPr lang="en-US">
                <a:latin typeface="Franklin Gothic Book"/>
              </a:rPr>
              <a:t>Reminder: the PIC Error Dashboards are available to help you improve reporting and to Prepare for EVMS</a:t>
            </a:r>
            <a:br>
              <a:rPr lang="en-US">
                <a:latin typeface="Franklin Gothic Book"/>
              </a:rPr>
            </a:br>
            <a:endParaRPr lang="en-US">
              <a:latin typeface="Franklin Gothic Book"/>
            </a:endParaRPr>
          </a:p>
        </p:txBody>
      </p:sp>
      <p:sp>
        <p:nvSpPr>
          <p:cNvPr id="4" name="Slide Number Placeholder 3">
            <a:extLst>
              <a:ext uri="{FF2B5EF4-FFF2-40B4-BE49-F238E27FC236}">
                <a16:creationId xmlns:a16="http://schemas.microsoft.com/office/drawing/2014/main" id="{05C71FD9-F104-7C09-31A5-D7E4752B0A6B}"/>
              </a:ext>
            </a:extLst>
          </p:cNvPr>
          <p:cNvSpPr>
            <a:spLocks noGrp="1"/>
          </p:cNvSpPr>
          <p:nvPr>
            <p:ph type="sldNum" sz="quarter" idx="12"/>
          </p:nvPr>
        </p:nvSpPr>
        <p:spPr/>
        <p:txBody>
          <a:bodyPr/>
          <a:lstStyle/>
          <a:p>
            <a:fld id="{63CDEB3F-4050-4176-9930-7DC63E685662}" type="slidenum">
              <a:rPr lang="en-US" smtClean="0"/>
              <a:t>8</a:t>
            </a:fld>
            <a:endParaRPr lang="en-US"/>
          </a:p>
        </p:txBody>
      </p:sp>
      <p:pic>
        <p:nvPicPr>
          <p:cNvPr id="7" name="Content Placeholder 6">
            <a:extLst>
              <a:ext uri="{FF2B5EF4-FFF2-40B4-BE49-F238E27FC236}">
                <a16:creationId xmlns:a16="http://schemas.microsoft.com/office/drawing/2014/main" id="{9EC00930-BE00-B059-FF0D-BC7286A33ED2}"/>
              </a:ext>
            </a:extLst>
          </p:cNvPr>
          <p:cNvPicPr>
            <a:picLocks noGrp="1" noChangeAspect="1"/>
          </p:cNvPicPr>
          <p:nvPr>
            <p:ph idx="1"/>
          </p:nvPr>
        </p:nvPicPr>
        <p:blipFill>
          <a:blip r:embed="rId4"/>
          <a:stretch>
            <a:fillRect/>
          </a:stretch>
        </p:blipFill>
        <p:spPr>
          <a:xfrm>
            <a:off x="7102848" y="1609725"/>
            <a:ext cx="5089071" cy="5251876"/>
          </a:xfrm>
        </p:spPr>
      </p:pic>
      <p:sp>
        <p:nvSpPr>
          <p:cNvPr id="8" name="TextBox 7">
            <a:extLst>
              <a:ext uri="{FF2B5EF4-FFF2-40B4-BE49-F238E27FC236}">
                <a16:creationId xmlns:a16="http://schemas.microsoft.com/office/drawing/2014/main" id="{C4D6914D-65CC-0ED7-FD72-3EFADFB69ECD}"/>
              </a:ext>
            </a:extLst>
          </p:cNvPr>
          <p:cNvSpPr txBox="1"/>
          <p:nvPr/>
        </p:nvSpPr>
        <p:spPr>
          <a:xfrm>
            <a:off x="1147536" y="1601106"/>
            <a:ext cx="553357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PIC Error Dashboards are available at: </a:t>
            </a:r>
            <a:r>
              <a:rPr lang="en-US">
                <a:hlinkClick r:id="rId5"/>
              </a:rPr>
              <a:t>https://www.hud.gov/program_offices/public_indian_housing/systems/pic/dashboard</a:t>
            </a:r>
            <a:endParaRPr lang="en-US"/>
          </a:p>
          <a:p>
            <a:endParaRPr lang="en-US"/>
          </a:p>
          <a:p>
            <a:r>
              <a:rPr lang="en-US" u="sng"/>
              <a:t>Here you can find:</a:t>
            </a:r>
          </a:p>
          <a:p>
            <a:pPr marL="285750" indent="-285750">
              <a:buFont typeface="Wingdings"/>
              <a:buChar char="ü"/>
            </a:pPr>
            <a:r>
              <a:rPr lang="en-US"/>
              <a:t>A dashboard that highlights PIC rejections</a:t>
            </a:r>
          </a:p>
          <a:p>
            <a:pPr marL="285750" indent="-285750">
              <a:buFont typeface="Wingdings"/>
              <a:buChar char="ü"/>
            </a:pPr>
            <a:r>
              <a:rPr lang="en-US"/>
              <a:t>A dashboard that highlights differences between the a PHA's reporting in VMS vs PIC</a:t>
            </a:r>
          </a:p>
          <a:p>
            <a:pPr marL="285750" indent="-285750">
              <a:buFont typeface="Wingdings"/>
              <a:buChar char="ü"/>
            </a:pPr>
            <a:r>
              <a:rPr lang="en-US"/>
              <a:t>Tip sheets and training videos to help PHAs correct reporting errors </a:t>
            </a:r>
          </a:p>
          <a:p>
            <a:endParaRPr lang="en-US"/>
          </a:p>
          <a:p>
            <a:endParaRPr lang="en-US"/>
          </a:p>
        </p:txBody>
      </p:sp>
      <p:sp>
        <p:nvSpPr>
          <p:cNvPr id="3" name="TextBox 2">
            <a:extLst>
              <a:ext uri="{FF2B5EF4-FFF2-40B4-BE49-F238E27FC236}">
                <a16:creationId xmlns:a16="http://schemas.microsoft.com/office/drawing/2014/main" id="{DE277BED-E546-B588-7FFB-1CC33443E799}"/>
              </a:ext>
            </a:extLst>
          </p:cNvPr>
          <p:cNvSpPr txBox="1"/>
          <p:nvPr/>
        </p:nvSpPr>
        <p:spPr>
          <a:xfrm>
            <a:off x="1115785" y="4816929"/>
            <a:ext cx="5089071" cy="92333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HUD has on-call Technical Assistance available for HCV Program Administers who want a hand correcting reporting </a:t>
            </a:r>
          </a:p>
        </p:txBody>
      </p:sp>
    </p:spTree>
    <p:extLst>
      <p:ext uri="{BB962C8B-B14F-4D97-AF65-F5344CB8AC3E}">
        <p14:creationId xmlns:p14="http://schemas.microsoft.com/office/powerpoint/2010/main" val="72850584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76000"/>
                <a:satMod val="180000"/>
              </a:schemeClr>
              <a:schemeClr val="bg2">
                <a:tint val="80000"/>
                <a:satMod val="120000"/>
                <a:lumMod val="18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99EE-739B-CCEA-FCF2-61FB5EA878F4}"/>
              </a:ext>
            </a:extLst>
          </p:cNvPr>
          <p:cNvSpPr>
            <a:spLocks noGrp="1"/>
          </p:cNvSpPr>
          <p:nvPr>
            <p:ph type="title"/>
          </p:nvPr>
        </p:nvSpPr>
        <p:spPr>
          <a:xfrm>
            <a:off x="1305595" y="0"/>
            <a:ext cx="10272889" cy="1533524"/>
          </a:xfrm>
        </p:spPr>
        <p:txBody>
          <a:bodyPr/>
          <a:lstStyle/>
          <a:p>
            <a:r>
              <a:rPr lang="en-US">
                <a:latin typeface="Franklin Gothic Book"/>
              </a:rPr>
              <a:t>EHV Updates</a:t>
            </a:r>
          </a:p>
        </p:txBody>
      </p:sp>
      <p:sp>
        <p:nvSpPr>
          <p:cNvPr id="3" name="Content Placeholder 2">
            <a:extLst>
              <a:ext uri="{FF2B5EF4-FFF2-40B4-BE49-F238E27FC236}">
                <a16:creationId xmlns:a16="http://schemas.microsoft.com/office/drawing/2014/main" id="{64572517-2402-12B4-9CDB-578A0C57AA0D}"/>
              </a:ext>
            </a:extLst>
          </p:cNvPr>
          <p:cNvSpPr>
            <a:spLocks noGrp="1"/>
          </p:cNvSpPr>
          <p:nvPr>
            <p:ph idx="1"/>
          </p:nvPr>
        </p:nvSpPr>
        <p:spPr>
          <a:xfrm>
            <a:off x="1305595" y="2611853"/>
            <a:ext cx="10272889" cy="5282438"/>
          </a:xfrm>
        </p:spPr>
        <p:txBody>
          <a:bodyPr>
            <a:normAutofit/>
          </a:bodyPr>
          <a:lstStyle/>
          <a:p>
            <a:pPr marL="0" indent="0">
              <a:buClr>
                <a:srgbClr val="1287C3"/>
              </a:buClr>
              <a:buNone/>
            </a:pPr>
            <a:endParaRPr lang="en-US" sz="2400">
              <a:latin typeface="Calibri"/>
              <a:cs typeface="Calibri"/>
            </a:endParaRPr>
          </a:p>
          <a:p>
            <a:pPr marL="514350" indent="-514350">
              <a:buClr>
                <a:srgbClr val="1287C3"/>
              </a:buClr>
              <a:buFont typeface="Wingdings" panose="05000000000000000000" pitchFamily="2" charset="2"/>
              <a:buChar char="ü"/>
            </a:pPr>
            <a:r>
              <a:rPr lang="en-US" sz="2000" b="1">
                <a:latin typeface="Calibri"/>
                <a:cs typeface="Calibri"/>
              </a:rPr>
              <a:t>Upcoming Revoke: </a:t>
            </a:r>
            <a:r>
              <a:rPr lang="en-US" sz="2000">
                <a:latin typeface="Calibri"/>
                <a:cs typeface="Calibri"/>
              </a:rPr>
              <a:t>HUD is conducting a EHV revocation/reallocation in February 2024.  There are 38 PHAs at-risk of revocation identified in </a:t>
            </a:r>
            <a:r>
              <a:rPr lang="en-US" sz="2000">
                <a:latin typeface="Calibri"/>
                <a:cs typeface="Calibri"/>
                <a:hlinkClick r:id="rId4"/>
              </a:rPr>
              <a:t>PIH Notice 2023-31</a:t>
            </a:r>
            <a:r>
              <a:rPr lang="en-US" sz="2000">
                <a:latin typeface="Calibri"/>
                <a:cs typeface="Calibri"/>
              </a:rPr>
              <a:t>.  </a:t>
            </a:r>
            <a:r>
              <a:rPr lang="en-US" sz="2000" u="sng">
                <a:latin typeface="Calibri"/>
                <a:cs typeface="Calibri"/>
              </a:rPr>
              <a:t>These PHAs can avoid revocation by issuing all remaining EHVs by Feb 15</a:t>
            </a:r>
            <a:r>
              <a:rPr lang="en-US" sz="2000" u="sng" baseline="30000">
                <a:latin typeface="Calibri"/>
                <a:cs typeface="Calibri"/>
              </a:rPr>
              <a:t>th</a:t>
            </a:r>
            <a:r>
              <a:rPr lang="en-US" sz="2000" u="sng">
                <a:latin typeface="Calibri"/>
                <a:cs typeface="Calibri"/>
              </a:rPr>
              <a:t>.</a:t>
            </a:r>
          </a:p>
          <a:p>
            <a:pPr marL="514350" indent="-514350">
              <a:buClr>
                <a:srgbClr val="1287C3"/>
              </a:buClr>
              <a:buFont typeface="Wingdings" panose="05000000000000000000" pitchFamily="2" charset="2"/>
              <a:buChar char="ü"/>
            </a:pPr>
            <a:endParaRPr lang="en-US" sz="1400" u="sng">
              <a:latin typeface="Calibri"/>
              <a:cs typeface="Calibri"/>
            </a:endParaRPr>
          </a:p>
          <a:p>
            <a:pPr marL="514350" indent="-514350">
              <a:buClr>
                <a:srgbClr val="1287C3"/>
              </a:buClr>
              <a:buFont typeface="Wingdings" panose="05000000000000000000" pitchFamily="2" charset="2"/>
              <a:buChar char="ü"/>
            </a:pPr>
            <a:r>
              <a:rPr lang="en-US" sz="2000" b="1"/>
              <a:t>Reissuance Prohibition: </a:t>
            </a:r>
            <a:r>
              <a:rPr lang="en-US" sz="2000"/>
              <a:t>PHAs are prohibited from reissuing EHVs upon turnover after Sept 30, 2023.  To see how many EHVs you have left to issue, please check </a:t>
            </a:r>
            <a:r>
              <a:rPr lang="en-US" sz="2000">
                <a:latin typeface="Calibri"/>
                <a:cs typeface="Calibri"/>
                <a:hlinkClick r:id="rId5"/>
              </a:rPr>
              <a:t>the EHV Data Dashboard</a:t>
            </a:r>
            <a:r>
              <a:rPr lang="en-US" sz="2000">
                <a:latin typeface="Calibri"/>
                <a:cs typeface="Calibri"/>
              </a:rPr>
              <a:t> </a:t>
            </a:r>
          </a:p>
          <a:p>
            <a:pPr lvl="1">
              <a:buClr>
                <a:srgbClr val="1287C3"/>
              </a:buClr>
              <a:buFont typeface="Arial" panose="020B0604020202020204" pitchFamily="34" charset="0"/>
              <a:buChar char="•"/>
            </a:pPr>
            <a:r>
              <a:rPr lang="en-US" sz="1600"/>
              <a:t>Reminder: PHAs can consider success rates when issuing their remaining EHVs so it is okay to issue more EHVs than you have authority for see </a:t>
            </a:r>
            <a:r>
              <a:rPr lang="en-US" sz="1600">
                <a:hlinkClick r:id="rId6"/>
              </a:rPr>
              <a:t>PIH Notice 2023-14</a:t>
            </a:r>
            <a:r>
              <a:rPr lang="en-US" sz="1600"/>
              <a:t>.  This prohibition </a:t>
            </a:r>
            <a:r>
              <a:rPr lang="en-US" sz="1600">
                <a:latin typeface="Calibri"/>
                <a:cs typeface="Calibri"/>
              </a:rPr>
              <a:t>does not apply to movers/ports</a:t>
            </a:r>
          </a:p>
          <a:p>
            <a:pPr marL="0" indent="0">
              <a:buClr>
                <a:srgbClr val="1287C3"/>
              </a:buClr>
              <a:buNone/>
            </a:pPr>
            <a:endParaRPr lang="en-US" sz="2400" b="1">
              <a:latin typeface="Calibri"/>
              <a:cs typeface="Calibri"/>
            </a:endParaRPr>
          </a:p>
          <a:p>
            <a:pPr marL="0" indent="0">
              <a:buClr>
                <a:srgbClr val="1287C3"/>
              </a:buClr>
              <a:buNone/>
            </a:pPr>
            <a:r>
              <a:rPr lang="en-US" sz="2400" b="1">
                <a:latin typeface="Calibri"/>
                <a:cs typeface="Calibri"/>
              </a:rPr>
              <a:t>For additional resources, visit the </a:t>
            </a:r>
            <a:r>
              <a:rPr lang="en-US" sz="2400" b="1">
                <a:latin typeface="Calibri"/>
                <a:cs typeface="Calibri"/>
                <a:hlinkClick r:id="rId7"/>
              </a:rPr>
              <a:t>EHV website.</a:t>
            </a:r>
            <a:endParaRPr lang="en-US" sz="2400" b="1">
              <a:latin typeface="Calibri"/>
              <a:cs typeface="Calibri"/>
            </a:endParaRPr>
          </a:p>
          <a:p>
            <a:pPr lvl="1">
              <a:buClr>
                <a:srgbClr val="1287C3"/>
              </a:buClr>
            </a:pPr>
            <a:endParaRPr lang="en-US" sz="2400">
              <a:latin typeface="Calibri"/>
              <a:cs typeface="Calibri"/>
            </a:endParaRPr>
          </a:p>
          <a:p>
            <a:pPr lvl="1">
              <a:buClr>
                <a:srgbClr val="1287C3"/>
              </a:buClr>
            </a:pPr>
            <a:endParaRPr lang="en-US" sz="2400"/>
          </a:p>
          <a:p>
            <a:pPr marL="457200" lvl="1" indent="0">
              <a:buClr>
                <a:srgbClr val="1287C3"/>
              </a:buClr>
              <a:buNone/>
            </a:pPr>
            <a:endParaRPr lang="en-US"/>
          </a:p>
          <a:p>
            <a:pPr marL="0" indent="0">
              <a:buClr>
                <a:srgbClr val="1287C3"/>
              </a:buClr>
              <a:buNone/>
            </a:pPr>
            <a:endParaRPr lang="en-US" b="1"/>
          </a:p>
          <a:p>
            <a:pPr marL="0" indent="0">
              <a:buClr>
                <a:srgbClr val="1287C3"/>
              </a:buClr>
              <a:buNone/>
            </a:pPr>
            <a:endParaRPr lang="en-US" b="1"/>
          </a:p>
        </p:txBody>
      </p:sp>
      <p:sp>
        <p:nvSpPr>
          <p:cNvPr id="4" name="Slide Number Placeholder 3">
            <a:extLst>
              <a:ext uri="{FF2B5EF4-FFF2-40B4-BE49-F238E27FC236}">
                <a16:creationId xmlns:a16="http://schemas.microsoft.com/office/drawing/2014/main" id="{05C71FD9-F104-7C09-31A5-D7E4752B0A6B}"/>
              </a:ext>
            </a:extLst>
          </p:cNvPr>
          <p:cNvSpPr>
            <a:spLocks noGrp="1"/>
          </p:cNvSpPr>
          <p:nvPr>
            <p:ph type="sldNum" sz="quarter" idx="12"/>
          </p:nvPr>
        </p:nvSpPr>
        <p:spPr/>
        <p:txBody>
          <a:bodyPr/>
          <a:lstStyle/>
          <a:p>
            <a:fld id="{63CDEB3F-4050-4176-9930-7DC63E685662}" type="slidenum">
              <a:rPr lang="en-US" smtClean="0"/>
              <a:t>9</a:t>
            </a:fld>
            <a:endParaRPr lang="en-US"/>
          </a:p>
        </p:txBody>
      </p:sp>
    </p:spTree>
    <p:extLst>
      <p:ext uri="{BB962C8B-B14F-4D97-AF65-F5344CB8AC3E}">
        <p14:creationId xmlns:p14="http://schemas.microsoft.com/office/powerpoint/2010/main" val="52464973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d theme">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hud theme" id="{ECAF9FF4-3BF6-4BB6-9BAE-CE39E1A13AA5}" vid="{FB461CA3-2EA1-4BD4-A52B-1A7929F002AC}"/>
    </a:ext>
  </a:extLst>
</a:theme>
</file>

<file path=ppt/theme/theme2.xml><?xml version="1.0" encoding="utf-8"?>
<a:theme xmlns:a="http://schemas.openxmlformats.org/drawingml/2006/main" name="1_Custom Design">
  <a:themeElements>
    <a:clrScheme name="Custom 10">
      <a:dk1>
        <a:sysClr val="windowText" lastClr="000000"/>
      </a:dk1>
      <a:lt1>
        <a:sysClr val="window" lastClr="FFFFFF"/>
      </a:lt1>
      <a:dk2>
        <a:srgbClr val="244061"/>
      </a:dk2>
      <a:lt2>
        <a:srgbClr val="EEECE1"/>
      </a:lt2>
      <a:accent1>
        <a:srgbClr val="B8CCE4"/>
      </a:accent1>
      <a:accent2>
        <a:srgbClr val="C0504D"/>
      </a:accent2>
      <a:accent3>
        <a:srgbClr val="C3D69B"/>
      </a:accent3>
      <a:accent4>
        <a:srgbClr val="5F497A"/>
      </a:accent4>
      <a:accent5>
        <a:srgbClr val="31859B"/>
      </a:accent5>
      <a:accent6>
        <a:srgbClr val="F2DCDB"/>
      </a:accent6>
      <a:hlink>
        <a:srgbClr val="0000FF"/>
      </a:hlink>
      <a:folHlink>
        <a:srgbClr val="800080"/>
      </a:folHlink>
    </a:clrScheme>
    <a:fontScheme name="Custom 1">
      <a:majorFont>
        <a:latin typeface="Lucida Brigh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10">
      <a:dk1>
        <a:sysClr val="windowText" lastClr="000000"/>
      </a:dk1>
      <a:lt1>
        <a:sysClr val="window" lastClr="FFFFFF"/>
      </a:lt1>
      <a:dk2>
        <a:srgbClr val="244061"/>
      </a:dk2>
      <a:lt2>
        <a:srgbClr val="EEECE1"/>
      </a:lt2>
      <a:accent1>
        <a:srgbClr val="B8CCE4"/>
      </a:accent1>
      <a:accent2>
        <a:srgbClr val="C0504D"/>
      </a:accent2>
      <a:accent3>
        <a:srgbClr val="C3D69B"/>
      </a:accent3>
      <a:accent4>
        <a:srgbClr val="5F497A"/>
      </a:accent4>
      <a:accent5>
        <a:srgbClr val="31859B"/>
      </a:accent5>
      <a:accent6>
        <a:srgbClr val="F2DCDB"/>
      </a:accent6>
      <a:hlink>
        <a:srgbClr val="0000FF"/>
      </a:hlink>
      <a:folHlink>
        <a:srgbClr val="800080"/>
      </a:folHlink>
    </a:clrScheme>
    <a:fontScheme name="Custom 1">
      <a:majorFont>
        <a:latin typeface="Lucida Brigh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2.xml><?xml version="1.0" encoding="utf-8"?>
<a:themeOverride xmlns:a="http://schemas.openxmlformats.org/drawingml/2006/main">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ppt/theme/themeOverride3.xml><?xml version="1.0" encoding="utf-8"?>
<a:themeOverride xmlns:a="http://schemas.openxmlformats.org/drawingml/2006/main">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014737-7608-4b1e-b967-8de8d479122d">
      <UserInfo>
        <DisplayName>Ruppel, Chad</DisplayName>
        <AccountId>42</AccountId>
        <AccountType/>
      </UserInfo>
      <UserInfo>
        <DisplayName>Hatch, Patrick J</DisplayName>
        <AccountId>17</AccountId>
        <AccountType/>
      </UserInfo>
      <UserInfo>
        <DisplayName>Griego, Mandy V</DisplayName>
        <AccountId>68</AccountId>
        <AccountType/>
      </UserInfo>
      <UserInfo>
        <DisplayName>Rice, Douglas H</DisplayName>
        <AccountId>873</AccountId>
        <AccountType/>
      </UserInfo>
      <UserInfo>
        <DisplayName>Anderson, Lea E</DisplayName>
        <AccountId>19</AccountId>
        <AccountType/>
      </UserInfo>
      <UserInfo>
        <DisplayName>Goodwin, Brendan C</DisplayName>
        <AccountId>1269</AccountId>
        <AccountType/>
      </UserInfo>
      <UserInfo>
        <DisplayName>Roetlin, Susannah S</DisplayName>
        <AccountId>2001</AccountId>
        <AccountType/>
      </UserInfo>
    </SharedWithUsers>
    <lcf76f155ced4ddcb4097134ff3c332f xmlns="dfa42e7d-fb86-4563-8984-0accd8a0715b">
      <Terms xmlns="http://schemas.microsoft.com/office/infopath/2007/PartnerControls"/>
    </lcf76f155ced4ddcb4097134ff3c332f>
    <TaxCatchAll xmlns="fd014737-7608-4b1e-b967-8de8d479122d" xsi:nil="true"/>
    <CommentsSubmittedtoAbt xmlns="dfa42e7d-fb86-4563-8984-0accd8a0715b">false</CommentsSubmittedtoAb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8B0C543903E7429806616CCC8804BE" ma:contentTypeVersion="17" ma:contentTypeDescription="Create a new document." ma:contentTypeScope="" ma:versionID="389e51ab2dba5370c771c02550ce066b">
  <xsd:schema xmlns:xsd="http://www.w3.org/2001/XMLSchema" xmlns:xs="http://www.w3.org/2001/XMLSchema" xmlns:p="http://schemas.microsoft.com/office/2006/metadata/properties" xmlns:ns2="dfa42e7d-fb86-4563-8984-0accd8a0715b" xmlns:ns3="fd014737-7608-4b1e-b967-8de8d479122d" targetNamespace="http://schemas.microsoft.com/office/2006/metadata/properties" ma:root="true" ma:fieldsID="8435db5194202af09856865edbd7a885" ns2:_="" ns3:_="">
    <xsd:import namespace="dfa42e7d-fb86-4563-8984-0accd8a0715b"/>
    <xsd:import namespace="fd014737-7608-4b1e-b967-8de8d47912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CommentsSubmittedtoAb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a42e7d-fb86-4563-8984-0accd8a07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CommentsSubmittedtoAbt" ma:index="24" nillable="true" ma:displayName="Comments Submitted to Abt" ma:default="0" ma:format="Dropdown" ma:internalName="CommentsSubmittedtoAb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d014737-7608-4b1e-b967-8de8d47912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088967a-d856-449f-a65f-d9ae0dd8a932}" ma:internalName="TaxCatchAll" ma:showField="CatchAllData" ma:web="fd014737-7608-4b1e-b967-8de8d47912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134D97-BADA-43A3-84F9-07EEA941D394}">
  <ds:schemaRefs>
    <ds:schemaRef ds:uri="dfa42e7d-fb86-4563-8984-0accd8a0715b"/>
    <ds:schemaRef ds:uri="fd014737-7608-4b1e-b967-8de8d47912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136BD91-DAC4-41B1-A9C2-31B90E97B97E}">
  <ds:schemaRefs>
    <ds:schemaRef ds:uri="http://schemas.microsoft.com/sharepoint/v3/contenttype/forms"/>
  </ds:schemaRefs>
</ds:datastoreItem>
</file>

<file path=customXml/itemProps3.xml><?xml version="1.0" encoding="utf-8"?>
<ds:datastoreItem xmlns:ds="http://schemas.openxmlformats.org/officeDocument/2006/customXml" ds:itemID="{69ECD2D1-1DFF-4B58-9E27-9C5E9EA4EE15}">
  <ds:schemaRefs>
    <ds:schemaRef ds:uri="dfa42e7d-fb86-4563-8984-0accd8a0715b"/>
    <ds:schemaRef ds:uri="fd014737-7608-4b1e-b967-8de8d47912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17</Slides>
  <Notes>6</Notes>
  <HiddenSlides>0</HiddenSlide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hud theme</vt:lpstr>
      <vt:lpstr>1_Custom Design</vt:lpstr>
      <vt:lpstr>2_Custom Design</vt:lpstr>
      <vt:lpstr>HCV Utilization Webinar </vt:lpstr>
      <vt:lpstr>Welcome!</vt:lpstr>
      <vt:lpstr>Agenda</vt:lpstr>
      <vt:lpstr>2023 Reporting Reminder</vt:lpstr>
      <vt:lpstr>Today's Presenters</vt:lpstr>
      <vt:lpstr>2024 Funding</vt:lpstr>
      <vt:lpstr>eVMS Update</vt:lpstr>
      <vt:lpstr>Reminder: the PIC Error Dashboards are available to help you improve reporting and to Prepare for EVMS </vt:lpstr>
      <vt:lpstr>EHV Updates</vt:lpstr>
      <vt:lpstr>Special Purpose Voucher (SPV) Updates</vt:lpstr>
      <vt:lpstr>HUD-VASH Updates</vt:lpstr>
      <vt:lpstr>Stability Vouchers &amp; Mainstream Updates</vt:lpstr>
      <vt:lpstr>FUP and FYI Updates</vt:lpstr>
      <vt:lpstr>Youth &amp; Young Adult Housing Convenings</vt:lpstr>
      <vt:lpstr>Other SPV Updates</vt:lpstr>
      <vt:lpstr>Reminders</vt:lpstr>
      <vt:lpstr>Topics for Next Month's HCV Utilization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Choice Voucher Webinar</dc:title>
  <dc:creator>Anderson, Lea E</dc:creator>
  <cp:revision>1</cp:revision>
  <dcterms:created xsi:type="dcterms:W3CDTF">2021-10-13T18:09:45Z</dcterms:created>
  <dcterms:modified xsi:type="dcterms:W3CDTF">2024-01-18T18:17:21Z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0x010100158B0C543903E7429806616CCC8804BE</vt:lpwstr>
  </property>
  <property fmtid="{D5CDD505-2E9C-101B-9397-08002B2CF9AE}" pid="3" name="MediaServiceImageTags">
    <vt:lpwstr/>
  </property>
</Properties>
</file>